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256" r:id="rId6"/>
    <p:sldId id="272" r:id="rId7"/>
    <p:sldId id="278" r:id="rId8"/>
    <p:sldId id="276" r:id="rId9"/>
    <p:sldId id="279" r:id="rId10"/>
    <p:sldId id="274" r:id="rId11"/>
    <p:sldId id="280" r:id="rId12"/>
    <p:sldId id="282" r:id="rId13"/>
    <p:sldId id="275" r:id="rId14"/>
    <p:sldId id="281" r:id="rId15"/>
    <p:sldId id="270" r:id="rId16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E1773-BD14-45BD-BFA4-B7412CFA1A50}" v="224" dt="2021-03-05T18:45:43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Branse" userId="bf0662ec-1a52-47b5-b1ba-544fe23690fe" providerId="ADAL" clId="{0A9E1773-BD14-45BD-BFA4-B7412CFA1A50}"/>
    <pc:docChg chg="undo custSel addSld delSld modSld sldOrd">
      <pc:chgData name="Doreen Branse" userId="bf0662ec-1a52-47b5-b1ba-544fe23690fe" providerId="ADAL" clId="{0A9E1773-BD14-45BD-BFA4-B7412CFA1A50}" dt="2021-03-05T18:49:07.631" v="8571" actId="114"/>
      <pc:docMkLst>
        <pc:docMk/>
      </pc:docMkLst>
      <pc:sldChg chg="addSp delSp modSp mod">
        <pc:chgData name="Doreen Branse" userId="bf0662ec-1a52-47b5-b1ba-544fe23690fe" providerId="ADAL" clId="{0A9E1773-BD14-45BD-BFA4-B7412CFA1A50}" dt="2021-03-05T18:49:07.631" v="8571" actId="114"/>
        <pc:sldMkLst>
          <pc:docMk/>
          <pc:sldMk cId="802253821" sldId="256"/>
        </pc:sldMkLst>
        <pc:spChg chg="del">
          <ac:chgData name="Doreen Branse" userId="bf0662ec-1a52-47b5-b1ba-544fe23690fe" providerId="ADAL" clId="{0A9E1773-BD14-45BD-BFA4-B7412CFA1A50}" dt="2021-03-03T15:04:40.238" v="5067"/>
          <ac:spMkLst>
            <pc:docMk/>
            <pc:sldMk cId="802253821" sldId="256"/>
            <ac:spMk id="2" creationId="{00000000-0000-0000-0000-000000000000}"/>
          </ac:spMkLst>
        </pc:spChg>
        <pc:spChg chg="mod">
          <ac:chgData name="Doreen Branse" userId="bf0662ec-1a52-47b5-b1ba-544fe23690fe" providerId="ADAL" clId="{0A9E1773-BD14-45BD-BFA4-B7412CFA1A50}" dt="2021-03-03T15:14:26.460" v="5248" actId="1035"/>
          <ac:spMkLst>
            <pc:docMk/>
            <pc:sldMk cId="802253821" sldId="256"/>
            <ac:spMk id="8" creationId="{00000000-0000-0000-0000-000000000000}"/>
          </ac:spMkLst>
        </pc:spChg>
        <pc:spChg chg="mod">
          <ac:chgData name="Doreen Branse" userId="bf0662ec-1a52-47b5-b1ba-544fe23690fe" providerId="ADAL" clId="{0A9E1773-BD14-45BD-BFA4-B7412CFA1A50}" dt="2021-03-05T18:49:07.631" v="8571" actId="114"/>
          <ac:spMkLst>
            <pc:docMk/>
            <pc:sldMk cId="802253821" sldId="256"/>
            <ac:spMk id="9" creationId="{00000000-0000-0000-0000-000000000000}"/>
          </ac:spMkLst>
        </pc:spChg>
        <pc:spChg chg="mod">
          <ac:chgData name="Doreen Branse" userId="bf0662ec-1a52-47b5-b1ba-544fe23690fe" providerId="ADAL" clId="{0A9E1773-BD14-45BD-BFA4-B7412CFA1A50}" dt="2021-03-03T15:05:48.959" v="5090" actId="20577"/>
          <ac:spMkLst>
            <pc:docMk/>
            <pc:sldMk cId="802253821" sldId="256"/>
            <ac:spMk id="11" creationId="{00000000-0000-0000-0000-000000000000}"/>
          </ac:spMkLst>
        </pc:spChg>
        <pc:picChg chg="add mod">
          <ac:chgData name="Doreen Branse" userId="bf0662ec-1a52-47b5-b1ba-544fe23690fe" providerId="ADAL" clId="{0A9E1773-BD14-45BD-BFA4-B7412CFA1A50}" dt="2021-03-03T15:04:54.395" v="5070" actId="14100"/>
          <ac:picMkLst>
            <pc:docMk/>
            <pc:sldMk cId="802253821" sldId="256"/>
            <ac:picMk id="4" creationId="{48460A01-5346-4BBD-8F5F-92127956D39F}"/>
          </ac:picMkLst>
        </pc:picChg>
      </pc:sldChg>
      <pc:sldChg chg="modSp del mod">
        <pc:chgData name="Doreen Branse" userId="bf0662ec-1a52-47b5-b1ba-544fe23690fe" providerId="ADAL" clId="{0A9E1773-BD14-45BD-BFA4-B7412CFA1A50}" dt="2021-03-03T13:11:51.575" v="1367" actId="2696"/>
        <pc:sldMkLst>
          <pc:docMk/>
          <pc:sldMk cId="2888749203" sldId="257"/>
        </pc:sldMkLst>
        <pc:spChg chg="mod">
          <ac:chgData name="Doreen Branse" userId="bf0662ec-1a52-47b5-b1ba-544fe23690fe" providerId="ADAL" clId="{0A9E1773-BD14-45BD-BFA4-B7412CFA1A50}" dt="2021-03-03T11:42:54.410" v="16" actId="20577"/>
          <ac:spMkLst>
            <pc:docMk/>
            <pc:sldMk cId="2888749203" sldId="257"/>
            <ac:spMk id="2" creationId="{00000000-0000-0000-0000-000000000000}"/>
          </ac:spMkLst>
        </pc:spChg>
        <pc:spChg chg="mod">
          <ac:chgData name="Doreen Branse" userId="bf0662ec-1a52-47b5-b1ba-544fe23690fe" providerId="ADAL" clId="{0A9E1773-BD14-45BD-BFA4-B7412CFA1A50}" dt="2021-03-03T11:43:43.839" v="25" actId="20577"/>
          <ac:spMkLst>
            <pc:docMk/>
            <pc:sldMk cId="2888749203" sldId="257"/>
            <ac:spMk id="3" creationId="{00000000-0000-0000-0000-000000000000}"/>
          </ac:spMkLst>
        </pc:spChg>
      </pc:sldChg>
      <pc:sldChg chg="del">
        <pc:chgData name="Doreen Branse" userId="bf0662ec-1a52-47b5-b1ba-544fe23690fe" providerId="ADAL" clId="{0A9E1773-BD14-45BD-BFA4-B7412CFA1A50}" dt="2021-03-03T13:11:54.192" v="1368" actId="2696"/>
        <pc:sldMkLst>
          <pc:docMk/>
          <pc:sldMk cId="1402211735" sldId="267"/>
        </pc:sldMkLst>
      </pc:sldChg>
      <pc:sldChg chg="delSp modSp mod">
        <pc:chgData name="Doreen Branse" userId="bf0662ec-1a52-47b5-b1ba-544fe23690fe" providerId="ADAL" clId="{0A9E1773-BD14-45BD-BFA4-B7412CFA1A50}" dt="2021-03-05T18:41:17.309" v="8492" actId="1076"/>
        <pc:sldMkLst>
          <pc:docMk/>
          <pc:sldMk cId="1160231020" sldId="270"/>
        </pc:sldMkLst>
        <pc:spChg chg="mod">
          <ac:chgData name="Doreen Branse" userId="bf0662ec-1a52-47b5-b1ba-544fe23690fe" providerId="ADAL" clId="{0A9E1773-BD14-45BD-BFA4-B7412CFA1A50}" dt="2021-03-05T18:41:17.309" v="8492" actId="1076"/>
          <ac:spMkLst>
            <pc:docMk/>
            <pc:sldMk cId="1160231020" sldId="270"/>
            <ac:spMk id="3" creationId="{00000000-0000-0000-0000-000000000000}"/>
          </ac:spMkLst>
        </pc:spChg>
        <pc:spChg chg="del">
          <ac:chgData name="Doreen Branse" userId="bf0662ec-1a52-47b5-b1ba-544fe23690fe" providerId="ADAL" clId="{0A9E1773-BD14-45BD-BFA4-B7412CFA1A50}" dt="2021-03-05T18:28:07.224" v="8203" actId="478"/>
          <ac:spMkLst>
            <pc:docMk/>
            <pc:sldMk cId="1160231020" sldId="270"/>
            <ac:spMk id="6" creationId="{BF0E5AEF-4819-40BB-91B3-1B80FFD5846B}"/>
          </ac:spMkLst>
        </pc:spChg>
      </pc:sldChg>
      <pc:sldChg chg="modSp new del mod ord">
        <pc:chgData name="Doreen Branse" userId="bf0662ec-1a52-47b5-b1ba-544fe23690fe" providerId="ADAL" clId="{0A9E1773-BD14-45BD-BFA4-B7412CFA1A50}" dt="2021-03-05T18:30:50.963" v="8206" actId="2696"/>
        <pc:sldMkLst>
          <pc:docMk/>
          <pc:sldMk cId="2801530267" sldId="271"/>
        </pc:sldMkLst>
        <pc:spChg chg="mod">
          <ac:chgData name="Doreen Branse" userId="bf0662ec-1a52-47b5-b1ba-544fe23690fe" providerId="ADAL" clId="{0A9E1773-BD14-45BD-BFA4-B7412CFA1A50}" dt="2021-03-03T11:46:10.052" v="47" actId="20577"/>
          <ac:spMkLst>
            <pc:docMk/>
            <pc:sldMk cId="2801530267" sldId="271"/>
            <ac:spMk id="2" creationId="{69979BF4-0461-4CBE-BF40-F31761FA0DE9}"/>
          </ac:spMkLst>
        </pc:spChg>
        <pc:spChg chg="mod">
          <ac:chgData name="Doreen Branse" userId="bf0662ec-1a52-47b5-b1ba-544fe23690fe" providerId="ADAL" clId="{0A9E1773-BD14-45BD-BFA4-B7412CFA1A50}" dt="2021-03-05T18:28:33.220" v="8205" actId="20577"/>
          <ac:spMkLst>
            <pc:docMk/>
            <pc:sldMk cId="2801530267" sldId="271"/>
            <ac:spMk id="3" creationId="{9D73C3B3-94AA-43D3-8F62-CB272D15F24E}"/>
          </ac:spMkLst>
        </pc:spChg>
        <pc:spChg chg="mod">
          <ac:chgData name="Doreen Branse" userId="bf0662ec-1a52-47b5-b1ba-544fe23690fe" providerId="ADAL" clId="{0A9E1773-BD14-45BD-BFA4-B7412CFA1A50}" dt="2021-03-04T09:24:42.843" v="5363" actId="20577"/>
          <ac:spMkLst>
            <pc:docMk/>
            <pc:sldMk cId="2801530267" sldId="271"/>
            <ac:spMk id="4" creationId="{457B5CC7-8F9B-4468-A7B9-C2ECF736914B}"/>
          </ac:spMkLst>
        </pc:spChg>
      </pc:sldChg>
      <pc:sldChg chg="addSp delSp modSp new mod ord modTransition modAnim">
        <pc:chgData name="Doreen Branse" userId="bf0662ec-1a52-47b5-b1ba-544fe23690fe" providerId="ADAL" clId="{0A9E1773-BD14-45BD-BFA4-B7412CFA1A50}" dt="2021-03-05T18:45:43.842" v="8523"/>
        <pc:sldMkLst>
          <pc:docMk/>
          <pc:sldMk cId="3422741916" sldId="272"/>
        </pc:sldMkLst>
        <pc:spChg chg="mod">
          <ac:chgData name="Doreen Branse" userId="bf0662ec-1a52-47b5-b1ba-544fe23690fe" providerId="ADAL" clId="{0A9E1773-BD14-45BD-BFA4-B7412CFA1A50}" dt="2021-03-03T14:39:47.174" v="4785" actId="404"/>
          <ac:spMkLst>
            <pc:docMk/>
            <pc:sldMk cId="3422741916" sldId="272"/>
            <ac:spMk id="2" creationId="{64757C2B-F64C-4BAC-8D9D-AC79750556AB}"/>
          </ac:spMkLst>
        </pc:spChg>
        <pc:spChg chg="mod">
          <ac:chgData name="Doreen Branse" userId="bf0662ec-1a52-47b5-b1ba-544fe23690fe" providerId="ADAL" clId="{0A9E1773-BD14-45BD-BFA4-B7412CFA1A50}" dt="2021-03-03T14:39:56.834" v="4786" actId="14100"/>
          <ac:spMkLst>
            <pc:docMk/>
            <pc:sldMk cId="3422741916" sldId="272"/>
            <ac:spMk id="3" creationId="{FAC7B943-398F-4BC6-96DB-80490681630C}"/>
          </ac:spMkLst>
        </pc:spChg>
        <pc:spChg chg="mod">
          <ac:chgData name="Doreen Branse" userId="bf0662ec-1a52-47b5-b1ba-544fe23690fe" providerId="ADAL" clId="{0A9E1773-BD14-45BD-BFA4-B7412CFA1A50}" dt="2021-03-04T09:25:03.707" v="5420" actId="20577"/>
          <ac:spMkLst>
            <pc:docMk/>
            <pc:sldMk cId="3422741916" sldId="272"/>
            <ac:spMk id="4" creationId="{2B2FA034-2381-4234-8BED-8A89AF14F9D9}"/>
          </ac:spMkLst>
        </pc:spChg>
        <pc:spChg chg="add mod">
          <ac:chgData name="Doreen Branse" userId="bf0662ec-1a52-47b5-b1ba-544fe23690fe" providerId="ADAL" clId="{0A9E1773-BD14-45BD-BFA4-B7412CFA1A50}" dt="2021-03-03T12:55:50.913" v="1243" actId="164"/>
          <ac:spMkLst>
            <pc:docMk/>
            <pc:sldMk cId="3422741916" sldId="272"/>
            <ac:spMk id="6" creationId="{F28010C4-4177-4E6B-BCF1-A5520F877E7E}"/>
          </ac:spMkLst>
        </pc:spChg>
        <pc:spChg chg="add del mod">
          <ac:chgData name="Doreen Branse" userId="bf0662ec-1a52-47b5-b1ba-544fe23690fe" providerId="ADAL" clId="{0A9E1773-BD14-45BD-BFA4-B7412CFA1A50}" dt="2021-03-03T12:31:01.581" v="903"/>
          <ac:spMkLst>
            <pc:docMk/>
            <pc:sldMk cId="3422741916" sldId="272"/>
            <ac:spMk id="7" creationId="{BDC7A780-E7C1-45D3-BD85-24657AC55264}"/>
          </ac:spMkLst>
        </pc:spChg>
        <pc:spChg chg="add del mod">
          <ac:chgData name="Doreen Branse" userId="bf0662ec-1a52-47b5-b1ba-544fe23690fe" providerId="ADAL" clId="{0A9E1773-BD14-45BD-BFA4-B7412CFA1A50}" dt="2021-03-03T12:31:01.110" v="902"/>
          <ac:spMkLst>
            <pc:docMk/>
            <pc:sldMk cId="3422741916" sldId="272"/>
            <ac:spMk id="8" creationId="{7E53018D-DD21-4460-8ACF-4A24801543D3}"/>
          </ac:spMkLst>
        </pc:spChg>
        <pc:spChg chg="add del mod">
          <ac:chgData name="Doreen Branse" userId="bf0662ec-1a52-47b5-b1ba-544fe23690fe" providerId="ADAL" clId="{0A9E1773-BD14-45BD-BFA4-B7412CFA1A50}" dt="2021-03-03T12:31:00.925" v="901"/>
          <ac:spMkLst>
            <pc:docMk/>
            <pc:sldMk cId="3422741916" sldId="272"/>
            <ac:spMk id="9" creationId="{149C274D-6E9C-4618-8EF0-0C88C509A107}"/>
          </ac:spMkLst>
        </pc:spChg>
        <pc:spChg chg="add del mod">
          <ac:chgData name="Doreen Branse" userId="bf0662ec-1a52-47b5-b1ba-544fe23690fe" providerId="ADAL" clId="{0A9E1773-BD14-45BD-BFA4-B7412CFA1A50}" dt="2021-03-03T12:31:00.725" v="900"/>
          <ac:spMkLst>
            <pc:docMk/>
            <pc:sldMk cId="3422741916" sldId="272"/>
            <ac:spMk id="10" creationId="{ADE2C02F-EF8B-459E-9282-DC96FFEA96A5}"/>
          </ac:spMkLst>
        </pc:spChg>
        <pc:spChg chg="add del mod">
          <ac:chgData name="Doreen Branse" userId="bf0662ec-1a52-47b5-b1ba-544fe23690fe" providerId="ADAL" clId="{0A9E1773-BD14-45BD-BFA4-B7412CFA1A50}" dt="2021-03-03T12:31:00.525" v="899"/>
          <ac:spMkLst>
            <pc:docMk/>
            <pc:sldMk cId="3422741916" sldId="272"/>
            <ac:spMk id="11" creationId="{F4B9F0B9-9091-4096-BBB0-F5E725E3DA68}"/>
          </ac:spMkLst>
        </pc:spChg>
        <pc:spChg chg="add del mod">
          <ac:chgData name="Doreen Branse" userId="bf0662ec-1a52-47b5-b1ba-544fe23690fe" providerId="ADAL" clId="{0A9E1773-BD14-45BD-BFA4-B7412CFA1A50}" dt="2021-03-03T12:31:00.338" v="898"/>
          <ac:spMkLst>
            <pc:docMk/>
            <pc:sldMk cId="3422741916" sldId="272"/>
            <ac:spMk id="12" creationId="{70D9B3BD-0187-4CF1-93E8-4036F3E9979C}"/>
          </ac:spMkLst>
        </pc:spChg>
        <pc:spChg chg="add del mod">
          <ac:chgData name="Doreen Branse" userId="bf0662ec-1a52-47b5-b1ba-544fe23690fe" providerId="ADAL" clId="{0A9E1773-BD14-45BD-BFA4-B7412CFA1A50}" dt="2021-03-03T12:30:59.780" v="895"/>
          <ac:spMkLst>
            <pc:docMk/>
            <pc:sldMk cId="3422741916" sldId="272"/>
            <ac:spMk id="13" creationId="{05A669FF-B385-45E7-B663-80AAC1115C14}"/>
          </ac:spMkLst>
        </pc:spChg>
        <pc:spChg chg="add del mod">
          <ac:chgData name="Doreen Branse" userId="bf0662ec-1a52-47b5-b1ba-544fe23690fe" providerId="ADAL" clId="{0A9E1773-BD14-45BD-BFA4-B7412CFA1A50}" dt="2021-03-03T12:30:59.584" v="894"/>
          <ac:spMkLst>
            <pc:docMk/>
            <pc:sldMk cId="3422741916" sldId="272"/>
            <ac:spMk id="14" creationId="{50BCE48A-3C48-4541-A25D-C5B2379380BC}"/>
          </ac:spMkLst>
        </pc:spChg>
        <pc:spChg chg="add mod">
          <ac:chgData name="Doreen Branse" userId="bf0662ec-1a52-47b5-b1ba-544fe23690fe" providerId="ADAL" clId="{0A9E1773-BD14-45BD-BFA4-B7412CFA1A50}" dt="2021-03-03T12:55:50.913" v="1243" actId="164"/>
          <ac:spMkLst>
            <pc:docMk/>
            <pc:sldMk cId="3422741916" sldId="272"/>
            <ac:spMk id="15" creationId="{ED515B8D-9FC6-45E6-A231-BAEA2CC0B472}"/>
          </ac:spMkLst>
        </pc:spChg>
        <pc:spChg chg="add mod">
          <ac:chgData name="Doreen Branse" userId="bf0662ec-1a52-47b5-b1ba-544fe23690fe" providerId="ADAL" clId="{0A9E1773-BD14-45BD-BFA4-B7412CFA1A50}" dt="2021-03-03T12:55:50.913" v="1243" actId="164"/>
          <ac:spMkLst>
            <pc:docMk/>
            <pc:sldMk cId="3422741916" sldId="272"/>
            <ac:spMk id="16" creationId="{291B5B29-7BEC-4EFD-A72F-3DD80E1D72A9}"/>
          </ac:spMkLst>
        </pc:spChg>
        <pc:spChg chg="add mod">
          <ac:chgData name="Doreen Branse" userId="bf0662ec-1a52-47b5-b1ba-544fe23690fe" providerId="ADAL" clId="{0A9E1773-BD14-45BD-BFA4-B7412CFA1A50}" dt="2021-03-03T12:55:50.913" v="1243" actId="164"/>
          <ac:spMkLst>
            <pc:docMk/>
            <pc:sldMk cId="3422741916" sldId="272"/>
            <ac:spMk id="17" creationId="{D919A068-7981-4750-A2C6-B3FDBC94E198}"/>
          </ac:spMkLst>
        </pc:spChg>
        <pc:spChg chg="add mod">
          <ac:chgData name="Doreen Branse" userId="bf0662ec-1a52-47b5-b1ba-544fe23690fe" providerId="ADAL" clId="{0A9E1773-BD14-45BD-BFA4-B7412CFA1A50}" dt="2021-03-04T14:39:38.137" v="6357" actId="20577"/>
          <ac:spMkLst>
            <pc:docMk/>
            <pc:sldMk cId="3422741916" sldId="272"/>
            <ac:spMk id="18" creationId="{0270A7B1-2E7F-4846-9306-6FFB3C1A74ED}"/>
          </ac:spMkLst>
        </pc:spChg>
        <pc:spChg chg="add mod">
          <ac:chgData name="Doreen Branse" userId="bf0662ec-1a52-47b5-b1ba-544fe23690fe" providerId="ADAL" clId="{0A9E1773-BD14-45BD-BFA4-B7412CFA1A50}" dt="2021-03-03T12:55:50.913" v="1243" actId="164"/>
          <ac:spMkLst>
            <pc:docMk/>
            <pc:sldMk cId="3422741916" sldId="272"/>
            <ac:spMk id="19" creationId="{9F4D3811-35F5-4FBF-B0B3-0FC213FCA444}"/>
          </ac:spMkLst>
        </pc:spChg>
        <pc:spChg chg="add mod">
          <ac:chgData name="Doreen Branse" userId="bf0662ec-1a52-47b5-b1ba-544fe23690fe" providerId="ADAL" clId="{0A9E1773-BD14-45BD-BFA4-B7412CFA1A50}" dt="2021-03-04T14:34:57.609" v="6353" actId="20577"/>
          <ac:spMkLst>
            <pc:docMk/>
            <pc:sldMk cId="3422741916" sldId="272"/>
            <ac:spMk id="20" creationId="{4C47C4FB-34B9-4B46-ADF2-438E501B7010}"/>
          </ac:spMkLst>
        </pc:spChg>
        <pc:spChg chg="add mod">
          <ac:chgData name="Doreen Branse" userId="bf0662ec-1a52-47b5-b1ba-544fe23690fe" providerId="ADAL" clId="{0A9E1773-BD14-45BD-BFA4-B7412CFA1A50}" dt="2021-03-03T12:55:50.913" v="1243" actId="164"/>
          <ac:spMkLst>
            <pc:docMk/>
            <pc:sldMk cId="3422741916" sldId="272"/>
            <ac:spMk id="21" creationId="{C7CA52DC-72B5-4092-BA02-757E2031AA12}"/>
          </ac:spMkLst>
        </pc:spChg>
        <pc:spChg chg="add del mod">
          <ac:chgData name="Doreen Branse" userId="bf0662ec-1a52-47b5-b1ba-544fe23690fe" providerId="ADAL" clId="{0A9E1773-BD14-45BD-BFA4-B7412CFA1A50}" dt="2021-03-03T12:48:30.312" v="1034" actId="478"/>
          <ac:spMkLst>
            <pc:docMk/>
            <pc:sldMk cId="3422741916" sldId="272"/>
            <ac:spMk id="22" creationId="{E156C312-4771-44B3-A986-7FA1DB7E6438}"/>
          </ac:spMkLst>
        </pc:spChg>
        <pc:spChg chg="add del mod">
          <ac:chgData name="Doreen Branse" userId="bf0662ec-1a52-47b5-b1ba-544fe23690fe" providerId="ADAL" clId="{0A9E1773-BD14-45BD-BFA4-B7412CFA1A50}" dt="2021-03-03T12:48:28.807" v="1033" actId="478"/>
          <ac:spMkLst>
            <pc:docMk/>
            <pc:sldMk cId="3422741916" sldId="272"/>
            <ac:spMk id="23" creationId="{8E17B22B-A183-45FC-B61F-4A5CA40C9900}"/>
          </ac:spMkLst>
        </pc:spChg>
        <pc:spChg chg="add del mod">
          <ac:chgData name="Doreen Branse" userId="bf0662ec-1a52-47b5-b1ba-544fe23690fe" providerId="ADAL" clId="{0A9E1773-BD14-45BD-BFA4-B7412CFA1A50}" dt="2021-03-03T12:48:27.155" v="1032" actId="478"/>
          <ac:spMkLst>
            <pc:docMk/>
            <pc:sldMk cId="3422741916" sldId="272"/>
            <ac:spMk id="24" creationId="{CA9A20E0-227C-47C9-BD80-C3BF88A38333}"/>
          </ac:spMkLst>
        </pc:spChg>
        <pc:spChg chg="add mod">
          <ac:chgData name="Doreen Branse" userId="bf0662ec-1a52-47b5-b1ba-544fe23690fe" providerId="ADAL" clId="{0A9E1773-BD14-45BD-BFA4-B7412CFA1A50}" dt="2021-03-03T12:56:17.331" v="1247" actId="14100"/>
          <ac:spMkLst>
            <pc:docMk/>
            <pc:sldMk cId="3422741916" sldId="272"/>
            <ac:spMk id="25" creationId="{437FE8E9-BDFE-4091-86AD-DBE011F850CF}"/>
          </ac:spMkLst>
        </pc:spChg>
        <pc:spChg chg="add del mod">
          <ac:chgData name="Doreen Branse" userId="bf0662ec-1a52-47b5-b1ba-544fe23690fe" providerId="ADAL" clId="{0A9E1773-BD14-45BD-BFA4-B7412CFA1A50}" dt="2021-03-03T12:52:21.164" v="1151" actId="478"/>
          <ac:spMkLst>
            <pc:docMk/>
            <pc:sldMk cId="3422741916" sldId="272"/>
            <ac:spMk id="26" creationId="{8F70CFBF-8E39-482A-B29B-70C114BF9D42}"/>
          </ac:spMkLst>
        </pc:spChg>
        <pc:spChg chg="add mod">
          <ac:chgData name="Doreen Branse" userId="bf0662ec-1a52-47b5-b1ba-544fe23690fe" providerId="ADAL" clId="{0A9E1773-BD14-45BD-BFA4-B7412CFA1A50}" dt="2021-03-03T12:55:11.368" v="1238" actId="164"/>
          <ac:spMkLst>
            <pc:docMk/>
            <pc:sldMk cId="3422741916" sldId="272"/>
            <ac:spMk id="27" creationId="{574E3E8E-0194-49FD-9012-A3754A544247}"/>
          </ac:spMkLst>
        </pc:spChg>
        <pc:spChg chg="add mod">
          <ac:chgData name="Doreen Branse" userId="bf0662ec-1a52-47b5-b1ba-544fe23690fe" providerId="ADAL" clId="{0A9E1773-BD14-45BD-BFA4-B7412CFA1A50}" dt="2021-03-03T12:55:11.368" v="1238" actId="164"/>
          <ac:spMkLst>
            <pc:docMk/>
            <pc:sldMk cId="3422741916" sldId="272"/>
            <ac:spMk id="28" creationId="{D3626FE0-DF15-4493-AE58-E82B052C3F0B}"/>
          </ac:spMkLst>
        </pc:spChg>
        <pc:spChg chg="add mod">
          <ac:chgData name="Doreen Branse" userId="bf0662ec-1a52-47b5-b1ba-544fe23690fe" providerId="ADAL" clId="{0A9E1773-BD14-45BD-BFA4-B7412CFA1A50}" dt="2021-03-03T12:55:11.368" v="1238" actId="164"/>
          <ac:spMkLst>
            <pc:docMk/>
            <pc:sldMk cId="3422741916" sldId="272"/>
            <ac:spMk id="29" creationId="{A7D85F86-01EF-45A5-9D5C-9566570B8E16}"/>
          </ac:spMkLst>
        </pc:spChg>
        <pc:spChg chg="add mod">
          <ac:chgData name="Doreen Branse" userId="bf0662ec-1a52-47b5-b1ba-544fe23690fe" providerId="ADAL" clId="{0A9E1773-BD14-45BD-BFA4-B7412CFA1A50}" dt="2021-03-03T14:40:15.977" v="4789" actId="1076"/>
          <ac:spMkLst>
            <pc:docMk/>
            <pc:sldMk cId="3422741916" sldId="272"/>
            <ac:spMk id="30" creationId="{4F11245C-BFC4-4E90-B193-0323BCDCA819}"/>
          </ac:spMkLst>
        </pc:spChg>
        <pc:spChg chg="add mod">
          <ac:chgData name="Doreen Branse" userId="bf0662ec-1a52-47b5-b1ba-544fe23690fe" providerId="ADAL" clId="{0A9E1773-BD14-45BD-BFA4-B7412CFA1A50}" dt="2021-03-03T14:40:22.502" v="4790" actId="1076"/>
          <ac:spMkLst>
            <pc:docMk/>
            <pc:sldMk cId="3422741916" sldId="272"/>
            <ac:spMk id="31" creationId="{1651E2DC-091F-4035-B94B-AEF7C31D69D5}"/>
          </ac:spMkLst>
        </pc:spChg>
        <pc:spChg chg="add mod">
          <ac:chgData name="Doreen Branse" userId="bf0662ec-1a52-47b5-b1ba-544fe23690fe" providerId="ADAL" clId="{0A9E1773-BD14-45BD-BFA4-B7412CFA1A50}" dt="2021-03-03T12:55:30.199" v="1242" actId="1076"/>
          <ac:spMkLst>
            <pc:docMk/>
            <pc:sldMk cId="3422741916" sldId="272"/>
            <ac:spMk id="32" creationId="{F08EAED7-3B4C-43E4-BEB5-55219D46F2A5}"/>
          </ac:spMkLst>
        </pc:spChg>
        <pc:spChg chg="add mod">
          <ac:chgData name="Doreen Branse" userId="bf0662ec-1a52-47b5-b1ba-544fe23690fe" providerId="ADAL" clId="{0A9E1773-BD14-45BD-BFA4-B7412CFA1A50}" dt="2021-03-03T14:40:10.773" v="4788" actId="1076"/>
          <ac:spMkLst>
            <pc:docMk/>
            <pc:sldMk cId="3422741916" sldId="272"/>
            <ac:spMk id="33" creationId="{06661A1E-DC6F-42F0-8AA0-F7065752A8AF}"/>
          </ac:spMkLst>
        </pc:spChg>
        <pc:grpChg chg="add mod">
          <ac:chgData name="Doreen Branse" userId="bf0662ec-1a52-47b5-b1ba-544fe23690fe" providerId="ADAL" clId="{0A9E1773-BD14-45BD-BFA4-B7412CFA1A50}" dt="2021-03-05T18:45:25.465" v="8521" actId="1076"/>
          <ac:grpSpMkLst>
            <pc:docMk/>
            <pc:sldMk cId="3422741916" sldId="272"/>
            <ac:grpSpMk id="34" creationId="{4302A39B-8F8C-4A8C-A024-33A30BBDEAB0}"/>
          </ac:grpSpMkLst>
        </pc:grpChg>
        <pc:grpChg chg="add mod">
          <ac:chgData name="Doreen Branse" userId="bf0662ec-1a52-47b5-b1ba-544fe23690fe" providerId="ADAL" clId="{0A9E1773-BD14-45BD-BFA4-B7412CFA1A50}" dt="2021-03-03T12:56:01.326" v="1244" actId="1076"/>
          <ac:grpSpMkLst>
            <pc:docMk/>
            <pc:sldMk cId="3422741916" sldId="272"/>
            <ac:grpSpMk id="35" creationId="{A789B00F-64F9-4835-8696-9937967FE13D}"/>
          </ac:grpSpMkLst>
        </pc:grpChg>
      </pc:sldChg>
      <pc:sldChg chg="addSp delSp modSp new del mod ord modClrScheme chgLayout">
        <pc:chgData name="Doreen Branse" userId="bf0662ec-1a52-47b5-b1ba-544fe23690fe" providerId="ADAL" clId="{0A9E1773-BD14-45BD-BFA4-B7412CFA1A50}" dt="2021-03-04T14:40:43.263" v="6358" actId="2696"/>
        <pc:sldMkLst>
          <pc:docMk/>
          <pc:sldMk cId="4263345154" sldId="273"/>
        </pc:sldMkLst>
        <pc:spChg chg="mod">
          <ac:chgData name="Doreen Branse" userId="bf0662ec-1a52-47b5-b1ba-544fe23690fe" providerId="ADAL" clId="{0A9E1773-BD14-45BD-BFA4-B7412CFA1A50}" dt="2021-03-03T13:37:35.123" v="2193" actId="26606"/>
          <ac:spMkLst>
            <pc:docMk/>
            <pc:sldMk cId="4263345154" sldId="273"/>
            <ac:spMk id="2" creationId="{8C6D9C1D-42EA-46FA-81A5-160DF7188A20}"/>
          </ac:spMkLst>
        </pc:spChg>
        <pc:spChg chg="del mod">
          <ac:chgData name="Doreen Branse" userId="bf0662ec-1a52-47b5-b1ba-544fe23690fe" providerId="ADAL" clId="{0A9E1773-BD14-45BD-BFA4-B7412CFA1A50}" dt="2021-03-03T13:37:23.633" v="2192"/>
          <ac:spMkLst>
            <pc:docMk/>
            <pc:sldMk cId="4263345154" sldId="273"/>
            <ac:spMk id="3" creationId="{5AEA5784-C81A-4AF4-8805-0D5A2FD24C5B}"/>
          </ac:spMkLst>
        </pc:spChg>
        <pc:spChg chg="mod">
          <ac:chgData name="Doreen Branse" userId="bf0662ec-1a52-47b5-b1ba-544fe23690fe" providerId="ADAL" clId="{0A9E1773-BD14-45BD-BFA4-B7412CFA1A50}" dt="2021-03-03T14:35:49.135" v="4758" actId="1076"/>
          <ac:spMkLst>
            <pc:docMk/>
            <pc:sldMk cId="4263345154" sldId="273"/>
            <ac:spMk id="4" creationId="{58F56E9C-66AC-4641-8C3D-3C84E4830B06}"/>
          </ac:spMkLst>
        </pc:spChg>
        <pc:spChg chg="mod">
          <ac:chgData name="Doreen Branse" userId="bf0662ec-1a52-47b5-b1ba-544fe23690fe" providerId="ADAL" clId="{0A9E1773-BD14-45BD-BFA4-B7412CFA1A50}" dt="2021-03-03T13:37:35.123" v="2193" actId="26606"/>
          <ac:spMkLst>
            <pc:docMk/>
            <pc:sldMk cId="4263345154" sldId="273"/>
            <ac:spMk id="5" creationId="{C44EA9DA-D689-47E4-997E-E154EF691863}"/>
          </ac:spMkLst>
        </pc:spChg>
        <pc:spChg chg="add mod">
          <ac:chgData name="Doreen Branse" userId="bf0662ec-1a52-47b5-b1ba-544fe23690fe" providerId="ADAL" clId="{0A9E1773-BD14-45BD-BFA4-B7412CFA1A50}" dt="2021-03-03T13:44:18.505" v="2621" actId="114"/>
          <ac:spMkLst>
            <pc:docMk/>
            <pc:sldMk cId="4263345154" sldId="273"/>
            <ac:spMk id="11" creationId="{8C5793AA-BD54-4A3D-B8C9-62E0674770DD}"/>
          </ac:spMkLst>
        </pc:spChg>
        <pc:spChg chg="add del mod">
          <ac:chgData name="Doreen Branse" userId="bf0662ec-1a52-47b5-b1ba-544fe23690fe" providerId="ADAL" clId="{0A9E1773-BD14-45BD-BFA4-B7412CFA1A50}" dt="2021-03-03T14:36:13.285" v="4761" actId="478"/>
          <ac:spMkLst>
            <pc:docMk/>
            <pc:sldMk cId="4263345154" sldId="273"/>
            <ac:spMk id="13" creationId="{9CC63202-DC76-4B18-AE66-CB9000B9E0E5}"/>
          </ac:spMkLst>
        </pc:spChg>
        <pc:picChg chg="add mod ord">
          <ac:chgData name="Doreen Branse" userId="bf0662ec-1a52-47b5-b1ba-544fe23690fe" providerId="ADAL" clId="{0A9E1773-BD14-45BD-BFA4-B7412CFA1A50}" dt="2021-03-03T14:35:46.833" v="4757" actId="1076"/>
          <ac:picMkLst>
            <pc:docMk/>
            <pc:sldMk cId="4263345154" sldId="273"/>
            <ac:picMk id="6" creationId="{AEE38981-930A-4B66-AE20-86E8213BE307}"/>
          </ac:picMkLst>
        </pc:picChg>
      </pc:sldChg>
      <pc:sldChg chg="addSp delSp modSp new mod">
        <pc:chgData name="Doreen Branse" userId="bf0662ec-1a52-47b5-b1ba-544fe23690fe" providerId="ADAL" clId="{0A9E1773-BD14-45BD-BFA4-B7412CFA1A50}" dt="2021-03-05T18:23:19.014" v="8153" actId="114"/>
        <pc:sldMkLst>
          <pc:docMk/>
          <pc:sldMk cId="2149055327" sldId="274"/>
        </pc:sldMkLst>
        <pc:spChg chg="mod">
          <ac:chgData name="Doreen Branse" userId="bf0662ec-1a52-47b5-b1ba-544fe23690fe" providerId="ADAL" clId="{0A9E1773-BD14-45BD-BFA4-B7412CFA1A50}" dt="2021-03-05T18:23:19.014" v="8153" actId="114"/>
          <ac:spMkLst>
            <pc:docMk/>
            <pc:sldMk cId="2149055327" sldId="274"/>
            <ac:spMk id="2" creationId="{469A9156-BD08-451F-9155-1EECB8DD29D5}"/>
          </ac:spMkLst>
        </pc:spChg>
        <pc:spChg chg="mod">
          <ac:chgData name="Doreen Branse" userId="bf0662ec-1a52-47b5-b1ba-544fe23690fe" providerId="ADAL" clId="{0A9E1773-BD14-45BD-BFA4-B7412CFA1A50}" dt="2021-03-05T18:08:07.869" v="7580" actId="20577"/>
          <ac:spMkLst>
            <pc:docMk/>
            <pc:sldMk cId="2149055327" sldId="274"/>
            <ac:spMk id="3" creationId="{CFEA72DB-34DA-45F3-BC1F-56792823D813}"/>
          </ac:spMkLst>
        </pc:spChg>
        <pc:spChg chg="mod">
          <ac:chgData name="Doreen Branse" userId="bf0662ec-1a52-47b5-b1ba-544fe23690fe" providerId="ADAL" clId="{0A9E1773-BD14-45BD-BFA4-B7412CFA1A50}" dt="2021-03-05T07:35:12.307" v="7006" actId="20577"/>
          <ac:spMkLst>
            <pc:docMk/>
            <pc:sldMk cId="2149055327" sldId="274"/>
            <ac:spMk id="4" creationId="{70629E37-80F6-464F-8130-C3BD3EE1FF72}"/>
          </ac:spMkLst>
        </pc:spChg>
        <pc:picChg chg="add del mod">
          <ac:chgData name="Doreen Branse" userId="bf0662ec-1a52-47b5-b1ba-544fe23690fe" providerId="ADAL" clId="{0A9E1773-BD14-45BD-BFA4-B7412CFA1A50}" dt="2021-03-05T07:50:24.908" v="7276" actId="478"/>
          <ac:picMkLst>
            <pc:docMk/>
            <pc:sldMk cId="2149055327" sldId="274"/>
            <ac:picMk id="7" creationId="{5DA583AE-D8D6-4816-B214-E6EC1FCA9B73}"/>
          </ac:picMkLst>
        </pc:picChg>
      </pc:sldChg>
      <pc:sldChg chg="modSp new mod ord">
        <pc:chgData name="Doreen Branse" userId="bf0662ec-1a52-47b5-b1ba-544fe23690fe" providerId="ADAL" clId="{0A9E1773-BD14-45BD-BFA4-B7412CFA1A50}" dt="2021-03-05T18:44:31.892" v="8520" actId="20577"/>
        <pc:sldMkLst>
          <pc:docMk/>
          <pc:sldMk cId="3544489878" sldId="275"/>
        </pc:sldMkLst>
        <pc:spChg chg="mod">
          <ac:chgData name="Doreen Branse" userId="bf0662ec-1a52-47b5-b1ba-544fe23690fe" providerId="ADAL" clId="{0A9E1773-BD14-45BD-BFA4-B7412CFA1A50}" dt="2021-03-05T18:24:11.705" v="8202" actId="20577"/>
          <ac:spMkLst>
            <pc:docMk/>
            <pc:sldMk cId="3544489878" sldId="275"/>
            <ac:spMk id="2" creationId="{9BDCDB81-0A0F-42AC-872C-2FB3A688B890}"/>
          </ac:spMkLst>
        </pc:spChg>
        <pc:spChg chg="mod">
          <ac:chgData name="Doreen Branse" userId="bf0662ec-1a52-47b5-b1ba-544fe23690fe" providerId="ADAL" clId="{0A9E1773-BD14-45BD-BFA4-B7412CFA1A50}" dt="2021-03-05T18:44:31.892" v="8520" actId="20577"/>
          <ac:spMkLst>
            <pc:docMk/>
            <pc:sldMk cId="3544489878" sldId="275"/>
            <ac:spMk id="3" creationId="{F3D423D4-396B-48B4-98AC-6CF59264F0FB}"/>
          </ac:spMkLst>
        </pc:spChg>
        <pc:spChg chg="mod">
          <ac:chgData name="Doreen Branse" userId="bf0662ec-1a52-47b5-b1ba-544fe23690fe" providerId="ADAL" clId="{0A9E1773-BD14-45BD-BFA4-B7412CFA1A50}" dt="2021-03-05T07:35:39.896" v="7095" actId="20577"/>
          <ac:spMkLst>
            <pc:docMk/>
            <pc:sldMk cId="3544489878" sldId="275"/>
            <ac:spMk id="4" creationId="{E6725850-D92B-4365-B385-59E2631BD3EC}"/>
          </ac:spMkLst>
        </pc:spChg>
      </pc:sldChg>
      <pc:sldChg chg="addSp delSp modSp new mod ord">
        <pc:chgData name="Doreen Branse" userId="bf0662ec-1a52-47b5-b1ba-544fe23690fe" providerId="ADAL" clId="{0A9E1773-BD14-45BD-BFA4-B7412CFA1A50}" dt="2021-03-05T18:42:54.143" v="8500" actId="5793"/>
        <pc:sldMkLst>
          <pc:docMk/>
          <pc:sldMk cId="1344765645" sldId="276"/>
        </pc:sldMkLst>
        <pc:spChg chg="mod">
          <ac:chgData name="Doreen Branse" userId="bf0662ec-1a52-47b5-b1ba-544fe23690fe" providerId="ADAL" clId="{0A9E1773-BD14-45BD-BFA4-B7412CFA1A50}" dt="2021-03-03T13:16:32.181" v="1651" actId="114"/>
          <ac:spMkLst>
            <pc:docMk/>
            <pc:sldMk cId="1344765645" sldId="276"/>
            <ac:spMk id="2" creationId="{AE138FEC-0FFC-4C51-A858-18829D2A5A72}"/>
          </ac:spMkLst>
        </pc:spChg>
        <pc:spChg chg="mod">
          <ac:chgData name="Doreen Branse" userId="bf0662ec-1a52-47b5-b1ba-544fe23690fe" providerId="ADAL" clId="{0A9E1773-BD14-45BD-BFA4-B7412CFA1A50}" dt="2021-03-05T18:42:54.143" v="8500" actId="5793"/>
          <ac:spMkLst>
            <pc:docMk/>
            <pc:sldMk cId="1344765645" sldId="276"/>
            <ac:spMk id="3" creationId="{31EB2617-5BF7-44C4-B92C-DB09C6AC53F4}"/>
          </ac:spMkLst>
        </pc:spChg>
        <pc:spChg chg="mod">
          <ac:chgData name="Doreen Branse" userId="bf0662ec-1a52-47b5-b1ba-544fe23690fe" providerId="ADAL" clId="{0A9E1773-BD14-45BD-BFA4-B7412CFA1A50}" dt="2021-03-05T07:35:53.340" v="7142" actId="20577"/>
          <ac:spMkLst>
            <pc:docMk/>
            <pc:sldMk cId="1344765645" sldId="276"/>
            <ac:spMk id="4" creationId="{E6330024-5B0A-416F-B15F-A7C682462503}"/>
          </ac:spMkLst>
        </pc:spChg>
        <pc:spChg chg="add del">
          <ac:chgData name="Doreen Branse" userId="bf0662ec-1a52-47b5-b1ba-544fe23690fe" providerId="ADAL" clId="{0A9E1773-BD14-45BD-BFA4-B7412CFA1A50}" dt="2021-03-04T14:03:00.049" v="5594"/>
          <ac:spMkLst>
            <pc:docMk/>
            <pc:sldMk cId="1344765645" sldId="276"/>
            <ac:spMk id="6" creationId="{29F9962A-48CE-4F3E-96B4-DC179E2AEA21}"/>
          </ac:spMkLst>
        </pc:spChg>
        <pc:spChg chg="add del mod">
          <ac:chgData name="Doreen Branse" userId="bf0662ec-1a52-47b5-b1ba-544fe23690fe" providerId="ADAL" clId="{0A9E1773-BD14-45BD-BFA4-B7412CFA1A50}" dt="2021-03-05T07:11:14.665" v="6669" actId="478"/>
          <ac:spMkLst>
            <pc:docMk/>
            <pc:sldMk cId="1344765645" sldId="276"/>
            <ac:spMk id="7" creationId="{99C341C4-26C8-44DB-8C97-CEAD3C458DFE}"/>
          </ac:spMkLst>
        </pc:spChg>
        <pc:spChg chg="add del mod">
          <ac:chgData name="Doreen Branse" userId="bf0662ec-1a52-47b5-b1ba-544fe23690fe" providerId="ADAL" clId="{0A9E1773-BD14-45BD-BFA4-B7412CFA1A50}" dt="2021-03-05T07:11:07.107" v="6667" actId="478"/>
          <ac:spMkLst>
            <pc:docMk/>
            <pc:sldMk cId="1344765645" sldId="276"/>
            <ac:spMk id="8" creationId="{608D5767-3F4D-4CC3-8544-28A95C2B7002}"/>
          </ac:spMkLst>
        </pc:spChg>
      </pc:sldChg>
      <pc:sldChg chg="addSp modSp new del mod">
        <pc:chgData name="Doreen Branse" userId="bf0662ec-1a52-47b5-b1ba-544fe23690fe" providerId="ADAL" clId="{0A9E1773-BD14-45BD-BFA4-B7412CFA1A50}" dt="2021-03-05T07:21:05.665" v="6786" actId="2696"/>
        <pc:sldMkLst>
          <pc:docMk/>
          <pc:sldMk cId="3743643493" sldId="277"/>
        </pc:sldMkLst>
        <pc:spChg chg="add mod">
          <ac:chgData name="Doreen Branse" userId="bf0662ec-1a52-47b5-b1ba-544fe23690fe" providerId="ADAL" clId="{0A9E1773-BD14-45BD-BFA4-B7412CFA1A50}" dt="2021-03-04T14:08:01.232" v="5798" actId="14100"/>
          <ac:spMkLst>
            <pc:docMk/>
            <pc:sldMk cId="3743643493" sldId="277"/>
            <ac:spMk id="6" creationId="{0A89B051-12BB-4960-BC9F-BD2760B6B4F0}"/>
          </ac:spMkLst>
        </pc:spChg>
        <pc:spChg chg="add mod">
          <ac:chgData name="Doreen Branse" userId="bf0662ec-1a52-47b5-b1ba-544fe23690fe" providerId="ADAL" clId="{0A9E1773-BD14-45BD-BFA4-B7412CFA1A50}" dt="2021-03-04T14:28:15.658" v="6315" actId="14100"/>
          <ac:spMkLst>
            <pc:docMk/>
            <pc:sldMk cId="3743643493" sldId="277"/>
            <ac:spMk id="18" creationId="{4A560439-43D3-4E29-A104-99D6998D2426}"/>
          </ac:spMkLst>
        </pc:spChg>
        <pc:spChg chg="add mod">
          <ac:chgData name="Doreen Branse" userId="bf0662ec-1a52-47b5-b1ba-544fe23690fe" providerId="ADAL" clId="{0A9E1773-BD14-45BD-BFA4-B7412CFA1A50}" dt="2021-03-04T14:20:30.258" v="6198" actId="1076"/>
          <ac:spMkLst>
            <pc:docMk/>
            <pc:sldMk cId="3743643493" sldId="277"/>
            <ac:spMk id="19" creationId="{05F67213-6E89-417B-8838-D957EB4824D4}"/>
          </ac:spMkLst>
        </pc:spChg>
        <pc:spChg chg="add mod">
          <ac:chgData name="Doreen Branse" userId="bf0662ec-1a52-47b5-b1ba-544fe23690fe" providerId="ADAL" clId="{0A9E1773-BD14-45BD-BFA4-B7412CFA1A50}" dt="2021-03-04T14:19:01.184" v="6118" actId="1076"/>
          <ac:spMkLst>
            <pc:docMk/>
            <pc:sldMk cId="3743643493" sldId="277"/>
            <ac:spMk id="20" creationId="{E88B9649-79C7-4216-A0BC-ACCFA37455BB}"/>
          </ac:spMkLst>
        </pc:spChg>
        <pc:spChg chg="add mod">
          <ac:chgData name="Doreen Branse" userId="bf0662ec-1a52-47b5-b1ba-544fe23690fe" providerId="ADAL" clId="{0A9E1773-BD14-45BD-BFA4-B7412CFA1A50}" dt="2021-03-04T14:34:30.809" v="6352" actId="20577"/>
          <ac:spMkLst>
            <pc:docMk/>
            <pc:sldMk cId="3743643493" sldId="277"/>
            <ac:spMk id="21" creationId="{14D5C7C9-69A4-4CC4-9118-0FC3A6DBF00C}"/>
          </ac:spMkLst>
        </pc:spChg>
        <pc:cxnChg chg="add mod">
          <ac:chgData name="Doreen Branse" userId="bf0662ec-1a52-47b5-b1ba-544fe23690fe" providerId="ADAL" clId="{0A9E1773-BD14-45BD-BFA4-B7412CFA1A50}" dt="2021-03-04T14:09:31.155" v="5810" actId="14100"/>
          <ac:cxnSpMkLst>
            <pc:docMk/>
            <pc:sldMk cId="3743643493" sldId="277"/>
            <ac:cxnSpMk id="8" creationId="{E085B199-DB88-4481-B496-FA0592949E8A}"/>
          </ac:cxnSpMkLst>
        </pc:cxnChg>
        <pc:cxnChg chg="add mod">
          <ac:chgData name="Doreen Branse" userId="bf0662ec-1a52-47b5-b1ba-544fe23690fe" providerId="ADAL" clId="{0A9E1773-BD14-45BD-BFA4-B7412CFA1A50}" dt="2021-03-04T14:09:20.211" v="5808" actId="14100"/>
          <ac:cxnSpMkLst>
            <pc:docMk/>
            <pc:sldMk cId="3743643493" sldId="277"/>
            <ac:cxnSpMk id="9" creationId="{B1690833-E78E-447E-B3BF-B84F6DD68C2A}"/>
          </ac:cxnSpMkLst>
        </pc:cxnChg>
        <pc:cxnChg chg="add mod">
          <ac:chgData name="Doreen Branse" userId="bf0662ec-1a52-47b5-b1ba-544fe23690fe" providerId="ADAL" clId="{0A9E1773-BD14-45BD-BFA4-B7412CFA1A50}" dt="2021-03-04T14:08:33.964" v="5803" actId="1076"/>
          <ac:cxnSpMkLst>
            <pc:docMk/>
            <pc:sldMk cId="3743643493" sldId="277"/>
            <ac:cxnSpMk id="10" creationId="{BF102736-39B6-45B3-95DD-E9B5330D6F12}"/>
          </ac:cxnSpMkLst>
        </pc:cxnChg>
      </pc:sldChg>
      <pc:sldChg chg="addSp delSp modSp add mod ord modTransition delAnim modAnim">
        <pc:chgData name="Doreen Branse" userId="bf0662ec-1a52-47b5-b1ba-544fe23690fe" providerId="ADAL" clId="{0A9E1773-BD14-45BD-BFA4-B7412CFA1A50}" dt="2021-03-05T18:32:43.849" v="8317"/>
        <pc:sldMkLst>
          <pc:docMk/>
          <pc:sldMk cId="4098148897" sldId="278"/>
        </pc:sldMkLst>
        <pc:spChg chg="del">
          <ac:chgData name="Doreen Branse" userId="bf0662ec-1a52-47b5-b1ba-544fe23690fe" providerId="ADAL" clId="{0A9E1773-BD14-45BD-BFA4-B7412CFA1A50}" dt="2021-03-05T07:00:11.988" v="6598" actId="478"/>
          <ac:spMkLst>
            <pc:docMk/>
            <pc:sldMk cId="4098148897" sldId="278"/>
            <ac:spMk id="2" creationId="{9A389FEE-66E0-4260-BC7B-60AE2DB28299}"/>
          </ac:spMkLst>
        </pc:spChg>
        <pc:spChg chg="del">
          <ac:chgData name="Doreen Branse" userId="bf0662ec-1a52-47b5-b1ba-544fe23690fe" providerId="ADAL" clId="{0A9E1773-BD14-45BD-BFA4-B7412CFA1A50}" dt="2021-03-05T07:03:19.377" v="6612" actId="478"/>
          <ac:spMkLst>
            <pc:docMk/>
            <pc:sldMk cId="4098148897" sldId="278"/>
            <ac:spMk id="3" creationId="{92CCCC91-2CFB-4409-99B2-56A3BC4DA6F5}"/>
          </ac:spMkLst>
        </pc:spChg>
        <pc:spChg chg="mod">
          <ac:chgData name="Doreen Branse" userId="bf0662ec-1a52-47b5-b1ba-544fe23690fe" providerId="ADAL" clId="{0A9E1773-BD14-45BD-BFA4-B7412CFA1A50}" dt="2021-03-05T07:34:56.610" v="6961" actId="20577"/>
          <ac:spMkLst>
            <pc:docMk/>
            <pc:sldMk cId="4098148897" sldId="278"/>
            <ac:spMk id="4" creationId="{48EB168D-1637-49BC-8D40-8286B4572A8A}"/>
          </ac:spMkLst>
        </pc:spChg>
        <pc:spChg chg="del mod topLvl">
          <ac:chgData name="Doreen Branse" userId="bf0662ec-1a52-47b5-b1ba-544fe23690fe" providerId="ADAL" clId="{0A9E1773-BD14-45BD-BFA4-B7412CFA1A50}" dt="2021-03-05T07:12:55.051" v="6686" actId="478"/>
          <ac:spMkLst>
            <pc:docMk/>
            <pc:sldMk cId="4098148897" sldId="278"/>
            <ac:spMk id="6" creationId="{0A89B051-12BB-4960-BC9F-BD2760B6B4F0}"/>
          </ac:spMkLst>
        </pc:spChg>
        <pc:spChg chg="add mod topLvl">
          <ac:chgData name="Doreen Branse" userId="bf0662ec-1a52-47b5-b1ba-544fe23690fe" providerId="ADAL" clId="{0A9E1773-BD14-45BD-BFA4-B7412CFA1A50}" dt="2021-03-05T07:17:44.266" v="6761" actId="164"/>
          <ac:spMkLst>
            <pc:docMk/>
            <pc:sldMk cId="4098148897" sldId="278"/>
            <ac:spMk id="7" creationId="{63BFE4E5-32DF-4F38-8CBE-B50D62C8EAF9}"/>
          </ac:spMkLst>
        </pc:spChg>
        <pc:spChg chg="add mod topLvl">
          <ac:chgData name="Doreen Branse" userId="bf0662ec-1a52-47b5-b1ba-544fe23690fe" providerId="ADAL" clId="{0A9E1773-BD14-45BD-BFA4-B7412CFA1A50}" dt="2021-03-05T07:18:43.216" v="6767" actId="1076"/>
          <ac:spMkLst>
            <pc:docMk/>
            <pc:sldMk cId="4098148897" sldId="278"/>
            <ac:spMk id="11" creationId="{B91A493E-47D3-4F3B-8013-6F3C662D16DA}"/>
          </ac:spMkLst>
        </pc:spChg>
        <pc:spChg chg="add mod topLvl">
          <ac:chgData name="Doreen Branse" userId="bf0662ec-1a52-47b5-b1ba-544fe23690fe" providerId="ADAL" clId="{0A9E1773-BD14-45BD-BFA4-B7412CFA1A50}" dt="2021-03-05T07:17:44.266" v="6761" actId="164"/>
          <ac:spMkLst>
            <pc:docMk/>
            <pc:sldMk cId="4098148897" sldId="278"/>
            <ac:spMk id="16" creationId="{B33E51F6-1136-474C-ABC5-A3783E395790}"/>
          </ac:spMkLst>
        </pc:spChg>
        <pc:spChg chg="mod ord topLvl">
          <ac:chgData name="Doreen Branse" userId="bf0662ec-1a52-47b5-b1ba-544fe23690fe" providerId="ADAL" clId="{0A9E1773-BD14-45BD-BFA4-B7412CFA1A50}" dt="2021-03-05T18:21:46.286" v="8093" actId="255"/>
          <ac:spMkLst>
            <pc:docMk/>
            <pc:sldMk cId="4098148897" sldId="278"/>
            <ac:spMk id="18" creationId="{4A560439-43D3-4E29-A104-99D6998D2426}"/>
          </ac:spMkLst>
        </pc:spChg>
        <pc:spChg chg="mod topLvl">
          <ac:chgData name="Doreen Branse" userId="bf0662ec-1a52-47b5-b1ba-544fe23690fe" providerId="ADAL" clId="{0A9E1773-BD14-45BD-BFA4-B7412CFA1A50}" dt="2021-03-05T07:18:05.880" v="6763" actId="164"/>
          <ac:spMkLst>
            <pc:docMk/>
            <pc:sldMk cId="4098148897" sldId="278"/>
            <ac:spMk id="19" creationId="{05F67213-6E89-417B-8838-D957EB4824D4}"/>
          </ac:spMkLst>
        </pc:spChg>
        <pc:spChg chg="mod topLvl">
          <ac:chgData name="Doreen Branse" userId="bf0662ec-1a52-47b5-b1ba-544fe23690fe" providerId="ADAL" clId="{0A9E1773-BD14-45BD-BFA4-B7412CFA1A50}" dt="2021-03-05T07:18:16.163" v="6764" actId="164"/>
          <ac:spMkLst>
            <pc:docMk/>
            <pc:sldMk cId="4098148897" sldId="278"/>
            <ac:spMk id="20" creationId="{E88B9649-79C7-4216-A0BC-ACCFA37455BB}"/>
          </ac:spMkLst>
        </pc:spChg>
        <pc:spChg chg="mod topLvl">
          <ac:chgData name="Doreen Branse" userId="bf0662ec-1a52-47b5-b1ba-544fe23690fe" providerId="ADAL" clId="{0A9E1773-BD14-45BD-BFA4-B7412CFA1A50}" dt="2021-03-05T07:18:21.553" v="6765" actId="164"/>
          <ac:spMkLst>
            <pc:docMk/>
            <pc:sldMk cId="4098148897" sldId="278"/>
            <ac:spMk id="21" creationId="{14D5C7C9-69A4-4CC4-9118-0FC3A6DBF00C}"/>
          </ac:spMkLst>
        </pc:spChg>
        <pc:spChg chg="add mod">
          <ac:chgData name="Doreen Branse" userId="bf0662ec-1a52-47b5-b1ba-544fe23690fe" providerId="ADAL" clId="{0A9E1773-BD14-45BD-BFA4-B7412CFA1A50}" dt="2021-03-05T07:22:52.617" v="6800" actId="255"/>
          <ac:spMkLst>
            <pc:docMk/>
            <pc:sldMk cId="4098148897" sldId="278"/>
            <ac:spMk id="25" creationId="{4793BFEC-66B9-444E-B2C8-735B21BE4361}"/>
          </ac:spMkLst>
        </pc:spChg>
        <pc:spChg chg="add mod">
          <ac:chgData name="Doreen Branse" userId="bf0662ec-1a52-47b5-b1ba-544fe23690fe" providerId="ADAL" clId="{0A9E1773-BD14-45BD-BFA4-B7412CFA1A50}" dt="2021-03-05T07:18:05.880" v="6763" actId="164"/>
          <ac:spMkLst>
            <pc:docMk/>
            <pc:sldMk cId="4098148897" sldId="278"/>
            <ac:spMk id="26" creationId="{61EB316A-0FFF-4440-BCC7-0BF50EEFAE52}"/>
          </ac:spMkLst>
        </pc:spChg>
        <pc:spChg chg="add mod">
          <ac:chgData name="Doreen Branse" userId="bf0662ec-1a52-47b5-b1ba-544fe23690fe" providerId="ADAL" clId="{0A9E1773-BD14-45BD-BFA4-B7412CFA1A50}" dt="2021-03-05T07:18:16.163" v="6764" actId="164"/>
          <ac:spMkLst>
            <pc:docMk/>
            <pc:sldMk cId="4098148897" sldId="278"/>
            <ac:spMk id="27" creationId="{16192118-8F40-44E6-9467-ADC46DC2ABC1}"/>
          </ac:spMkLst>
        </pc:spChg>
        <pc:spChg chg="add del mod">
          <ac:chgData name="Doreen Branse" userId="bf0662ec-1a52-47b5-b1ba-544fe23690fe" providerId="ADAL" clId="{0A9E1773-BD14-45BD-BFA4-B7412CFA1A50}" dt="2021-03-05T07:09:38.890" v="6662" actId="478"/>
          <ac:spMkLst>
            <pc:docMk/>
            <pc:sldMk cId="4098148897" sldId="278"/>
            <ac:spMk id="28" creationId="{3AE367EC-8853-4741-8D1D-0ABA583A12F8}"/>
          </ac:spMkLst>
        </pc:spChg>
        <pc:spChg chg="add mod">
          <ac:chgData name="Doreen Branse" userId="bf0662ec-1a52-47b5-b1ba-544fe23690fe" providerId="ADAL" clId="{0A9E1773-BD14-45BD-BFA4-B7412CFA1A50}" dt="2021-03-05T07:18:21.553" v="6765" actId="164"/>
          <ac:spMkLst>
            <pc:docMk/>
            <pc:sldMk cId="4098148897" sldId="278"/>
            <ac:spMk id="29" creationId="{1A892722-C404-40AD-87DF-5BA8326FBA76}"/>
          </ac:spMkLst>
        </pc:spChg>
        <pc:grpChg chg="add del mod">
          <ac:chgData name="Doreen Branse" userId="bf0662ec-1a52-47b5-b1ba-544fe23690fe" providerId="ADAL" clId="{0A9E1773-BD14-45BD-BFA4-B7412CFA1A50}" dt="2021-03-05T07:12:38.691" v="6684" actId="165"/>
          <ac:grpSpMkLst>
            <pc:docMk/>
            <pc:sldMk cId="4098148897" sldId="278"/>
            <ac:grpSpMk id="23" creationId="{8A09AEA0-5094-4E71-8062-21A03FD680EC}"/>
          </ac:grpSpMkLst>
        </pc:grpChg>
        <pc:grpChg chg="add del mod">
          <ac:chgData name="Doreen Branse" userId="bf0662ec-1a52-47b5-b1ba-544fe23690fe" providerId="ADAL" clId="{0A9E1773-BD14-45BD-BFA4-B7412CFA1A50}" dt="2021-03-05T07:17:30.413" v="6760" actId="165"/>
          <ac:grpSpMkLst>
            <pc:docMk/>
            <pc:sldMk cId="4098148897" sldId="278"/>
            <ac:grpSpMk id="24" creationId="{D7F1A233-95B2-4384-A49B-78FE49C5C29E}"/>
          </ac:grpSpMkLst>
        </pc:grpChg>
        <pc:grpChg chg="add mod">
          <ac:chgData name="Doreen Branse" userId="bf0662ec-1a52-47b5-b1ba-544fe23690fe" providerId="ADAL" clId="{0A9E1773-BD14-45BD-BFA4-B7412CFA1A50}" dt="2021-03-05T07:17:44.266" v="6761" actId="164"/>
          <ac:grpSpMkLst>
            <pc:docMk/>
            <pc:sldMk cId="4098148897" sldId="278"/>
            <ac:grpSpMk id="30" creationId="{60F9C9E5-D9FF-4D11-97B0-4700B620607C}"/>
          </ac:grpSpMkLst>
        </pc:grpChg>
        <pc:grpChg chg="add mod ord">
          <ac:chgData name="Doreen Branse" userId="bf0662ec-1a52-47b5-b1ba-544fe23690fe" providerId="ADAL" clId="{0A9E1773-BD14-45BD-BFA4-B7412CFA1A50}" dt="2021-03-05T18:16:38.531" v="7967" actId="14100"/>
          <ac:grpSpMkLst>
            <pc:docMk/>
            <pc:sldMk cId="4098148897" sldId="278"/>
            <ac:grpSpMk id="31" creationId="{23A00766-74E8-4552-9E3D-B1C6540EEA8F}"/>
          </ac:grpSpMkLst>
        </pc:grpChg>
        <pc:grpChg chg="add del mod">
          <ac:chgData name="Doreen Branse" userId="bf0662ec-1a52-47b5-b1ba-544fe23690fe" providerId="ADAL" clId="{0A9E1773-BD14-45BD-BFA4-B7412CFA1A50}" dt="2021-03-05T07:21:16.504" v="6787" actId="478"/>
          <ac:grpSpMkLst>
            <pc:docMk/>
            <pc:sldMk cId="4098148897" sldId="278"/>
            <ac:grpSpMk id="32" creationId="{679331D3-7C7C-4B99-B77B-45A62F4E4B04}"/>
          </ac:grpSpMkLst>
        </pc:grpChg>
        <pc:grpChg chg="add del mod">
          <ac:chgData name="Doreen Branse" userId="bf0662ec-1a52-47b5-b1ba-544fe23690fe" providerId="ADAL" clId="{0A9E1773-BD14-45BD-BFA4-B7412CFA1A50}" dt="2021-03-05T07:21:18.595" v="6788" actId="478"/>
          <ac:grpSpMkLst>
            <pc:docMk/>
            <pc:sldMk cId="4098148897" sldId="278"/>
            <ac:grpSpMk id="33" creationId="{FC60EEC7-7C8F-495F-99A7-53B37B950A94}"/>
          </ac:grpSpMkLst>
        </pc:grpChg>
        <pc:grpChg chg="add del mod">
          <ac:chgData name="Doreen Branse" userId="bf0662ec-1a52-47b5-b1ba-544fe23690fe" providerId="ADAL" clId="{0A9E1773-BD14-45BD-BFA4-B7412CFA1A50}" dt="2021-03-05T07:21:21.251" v="6789" actId="478"/>
          <ac:grpSpMkLst>
            <pc:docMk/>
            <pc:sldMk cId="4098148897" sldId="278"/>
            <ac:grpSpMk id="34" creationId="{ED379AE1-602E-444B-B1F2-1EA8599BF0E1}"/>
          </ac:grpSpMkLst>
        </pc:grpChg>
        <pc:cxnChg chg="del mod topLvl">
          <ac:chgData name="Doreen Branse" userId="bf0662ec-1a52-47b5-b1ba-544fe23690fe" providerId="ADAL" clId="{0A9E1773-BD14-45BD-BFA4-B7412CFA1A50}" dt="2021-03-05T07:13:04.463" v="6689" actId="478"/>
          <ac:cxnSpMkLst>
            <pc:docMk/>
            <pc:sldMk cId="4098148897" sldId="278"/>
            <ac:cxnSpMk id="8" creationId="{E085B199-DB88-4481-B496-FA0592949E8A}"/>
          </ac:cxnSpMkLst>
        </pc:cxnChg>
        <pc:cxnChg chg="del mod topLvl">
          <ac:chgData name="Doreen Branse" userId="bf0662ec-1a52-47b5-b1ba-544fe23690fe" providerId="ADAL" clId="{0A9E1773-BD14-45BD-BFA4-B7412CFA1A50}" dt="2021-03-05T07:13:07.065" v="6690" actId="478"/>
          <ac:cxnSpMkLst>
            <pc:docMk/>
            <pc:sldMk cId="4098148897" sldId="278"/>
            <ac:cxnSpMk id="9" creationId="{B1690833-E78E-447E-B3BF-B84F6DD68C2A}"/>
          </ac:cxnSpMkLst>
        </pc:cxnChg>
        <pc:cxnChg chg="del mod topLvl">
          <ac:chgData name="Doreen Branse" userId="bf0662ec-1a52-47b5-b1ba-544fe23690fe" providerId="ADAL" clId="{0A9E1773-BD14-45BD-BFA4-B7412CFA1A50}" dt="2021-03-05T07:13:30.991" v="6696" actId="478"/>
          <ac:cxnSpMkLst>
            <pc:docMk/>
            <pc:sldMk cId="4098148897" sldId="278"/>
            <ac:cxnSpMk id="10" creationId="{BF102736-39B6-45B3-95DD-E9B5330D6F12}"/>
          </ac:cxnSpMkLst>
        </pc:cxnChg>
      </pc:sldChg>
      <pc:sldChg chg="addSp delSp modSp add mod ord delAnim modAnim">
        <pc:chgData name="Doreen Branse" userId="bf0662ec-1a52-47b5-b1ba-544fe23690fe" providerId="ADAL" clId="{0A9E1773-BD14-45BD-BFA4-B7412CFA1A50}" dt="2021-03-05T18:38:44.583" v="8393" actId="255"/>
        <pc:sldMkLst>
          <pc:docMk/>
          <pc:sldMk cId="3133328929" sldId="279"/>
        </pc:sldMkLst>
        <pc:spChg chg="mod">
          <ac:chgData name="Doreen Branse" userId="bf0662ec-1a52-47b5-b1ba-544fe23690fe" providerId="ADAL" clId="{0A9E1773-BD14-45BD-BFA4-B7412CFA1A50}" dt="2021-03-05T07:35:25.980" v="7050" actId="20577"/>
          <ac:spMkLst>
            <pc:docMk/>
            <pc:sldMk cId="3133328929" sldId="279"/>
            <ac:spMk id="4" creationId="{48EB168D-1637-49BC-8D40-8286B4572A8A}"/>
          </ac:spMkLst>
        </pc:spChg>
        <pc:spChg chg="mod">
          <ac:chgData name="Doreen Branse" userId="bf0662ec-1a52-47b5-b1ba-544fe23690fe" providerId="ADAL" clId="{0A9E1773-BD14-45BD-BFA4-B7412CFA1A50}" dt="2021-03-05T18:37:44.226" v="8391" actId="1076"/>
          <ac:spMkLst>
            <pc:docMk/>
            <pc:sldMk cId="3133328929" sldId="279"/>
            <ac:spMk id="18" creationId="{4A560439-43D3-4E29-A104-99D6998D2426}"/>
          </ac:spMkLst>
        </pc:spChg>
        <pc:spChg chg="mod">
          <ac:chgData name="Doreen Branse" userId="bf0662ec-1a52-47b5-b1ba-544fe23690fe" providerId="ADAL" clId="{0A9E1773-BD14-45BD-BFA4-B7412CFA1A50}" dt="2021-03-05T18:38:44.583" v="8393" actId="255"/>
          <ac:spMkLst>
            <pc:docMk/>
            <pc:sldMk cId="3133328929" sldId="279"/>
            <ac:spMk id="19" creationId="{05F67213-6E89-417B-8838-D957EB4824D4}"/>
          </ac:spMkLst>
        </pc:spChg>
        <pc:spChg chg="mod ord">
          <ac:chgData name="Doreen Branse" userId="bf0662ec-1a52-47b5-b1ba-544fe23690fe" providerId="ADAL" clId="{0A9E1773-BD14-45BD-BFA4-B7412CFA1A50}" dt="2021-03-05T07:32:27.620" v="6902" actId="165"/>
          <ac:spMkLst>
            <pc:docMk/>
            <pc:sldMk cId="3133328929" sldId="279"/>
            <ac:spMk id="25" creationId="{4793BFEC-66B9-444E-B2C8-735B21BE4361}"/>
          </ac:spMkLst>
        </pc:spChg>
        <pc:spChg chg="mod ord">
          <ac:chgData name="Doreen Branse" userId="bf0662ec-1a52-47b5-b1ba-544fe23690fe" providerId="ADAL" clId="{0A9E1773-BD14-45BD-BFA4-B7412CFA1A50}" dt="2021-03-05T07:32:27.620" v="6902" actId="165"/>
          <ac:spMkLst>
            <pc:docMk/>
            <pc:sldMk cId="3133328929" sldId="279"/>
            <ac:spMk id="26" creationId="{61EB316A-0FFF-4440-BCC7-0BF50EEFAE52}"/>
          </ac:spMkLst>
        </pc:spChg>
        <pc:grpChg chg="add del mod">
          <ac:chgData name="Doreen Branse" userId="bf0662ec-1a52-47b5-b1ba-544fe23690fe" providerId="ADAL" clId="{0A9E1773-BD14-45BD-BFA4-B7412CFA1A50}" dt="2021-03-05T07:32:27.620" v="6902" actId="165"/>
          <ac:grpSpMkLst>
            <pc:docMk/>
            <pc:sldMk cId="3133328929" sldId="279"/>
            <ac:grpSpMk id="2" creationId="{DC118E95-9F68-41FD-9ED0-5417B0624BD6}"/>
          </ac:grpSpMkLst>
        </pc:grpChg>
        <pc:grpChg chg="add mod">
          <ac:chgData name="Doreen Branse" userId="bf0662ec-1a52-47b5-b1ba-544fe23690fe" providerId="ADAL" clId="{0A9E1773-BD14-45BD-BFA4-B7412CFA1A50}" dt="2021-03-05T07:32:37.226" v="6903" actId="164"/>
          <ac:grpSpMkLst>
            <pc:docMk/>
            <pc:sldMk cId="3133328929" sldId="279"/>
            <ac:grpSpMk id="3" creationId="{B8ACED31-F4E6-4663-A39D-2C8288BD6BDB}"/>
          </ac:grpSpMkLst>
        </pc:grpChg>
        <pc:grpChg chg="mod">
          <ac:chgData name="Doreen Branse" userId="bf0662ec-1a52-47b5-b1ba-544fe23690fe" providerId="ADAL" clId="{0A9E1773-BD14-45BD-BFA4-B7412CFA1A50}" dt="2021-03-05T07:32:37.226" v="6903" actId="164"/>
          <ac:grpSpMkLst>
            <pc:docMk/>
            <pc:sldMk cId="3133328929" sldId="279"/>
            <ac:grpSpMk id="30" creationId="{60F9C9E5-D9FF-4D11-97B0-4700B620607C}"/>
          </ac:grpSpMkLst>
        </pc:grpChg>
        <pc:grpChg chg="mod topLvl">
          <ac:chgData name="Doreen Branse" userId="bf0662ec-1a52-47b5-b1ba-544fe23690fe" providerId="ADAL" clId="{0A9E1773-BD14-45BD-BFA4-B7412CFA1A50}" dt="2021-03-05T07:32:37.226" v="6903" actId="164"/>
          <ac:grpSpMkLst>
            <pc:docMk/>
            <pc:sldMk cId="3133328929" sldId="279"/>
            <ac:grpSpMk id="31" creationId="{23A00766-74E8-4552-9E3D-B1C6540EEA8F}"/>
          </ac:grpSpMkLst>
        </pc:grpChg>
        <pc:grpChg chg="mod ord topLvl">
          <ac:chgData name="Doreen Branse" userId="bf0662ec-1a52-47b5-b1ba-544fe23690fe" providerId="ADAL" clId="{0A9E1773-BD14-45BD-BFA4-B7412CFA1A50}" dt="2021-03-05T07:32:27.620" v="6902" actId="165"/>
          <ac:grpSpMkLst>
            <pc:docMk/>
            <pc:sldMk cId="3133328929" sldId="279"/>
            <ac:grpSpMk id="32" creationId="{679331D3-7C7C-4B99-B77B-45A62F4E4B04}"/>
          </ac:grpSpMkLst>
        </pc:grpChg>
        <pc:grpChg chg="del">
          <ac:chgData name="Doreen Branse" userId="bf0662ec-1a52-47b5-b1ba-544fe23690fe" providerId="ADAL" clId="{0A9E1773-BD14-45BD-BFA4-B7412CFA1A50}" dt="2021-03-05T07:23:11.999" v="6802" actId="478"/>
          <ac:grpSpMkLst>
            <pc:docMk/>
            <pc:sldMk cId="3133328929" sldId="279"/>
            <ac:grpSpMk id="33" creationId="{FC60EEC7-7C8F-495F-99A7-53B37B950A94}"/>
          </ac:grpSpMkLst>
        </pc:grpChg>
        <pc:grpChg chg="del">
          <ac:chgData name="Doreen Branse" userId="bf0662ec-1a52-47b5-b1ba-544fe23690fe" providerId="ADAL" clId="{0A9E1773-BD14-45BD-BFA4-B7412CFA1A50}" dt="2021-03-05T07:23:18.430" v="6803" actId="478"/>
          <ac:grpSpMkLst>
            <pc:docMk/>
            <pc:sldMk cId="3133328929" sldId="279"/>
            <ac:grpSpMk id="34" creationId="{ED379AE1-602E-444B-B1F2-1EA8599BF0E1}"/>
          </ac:grpSpMkLst>
        </pc:grpChg>
      </pc:sldChg>
      <pc:sldChg chg="addSp delSp modSp add mod ord delAnim modAnim">
        <pc:chgData name="Doreen Branse" userId="bf0662ec-1a52-47b5-b1ba-544fe23690fe" providerId="ADAL" clId="{0A9E1773-BD14-45BD-BFA4-B7412CFA1A50}" dt="2021-03-05T18:43:44.525" v="8501" actId="403"/>
        <pc:sldMkLst>
          <pc:docMk/>
          <pc:sldMk cId="2725941391" sldId="280"/>
        </pc:sldMkLst>
        <pc:spChg chg="mod">
          <ac:chgData name="Doreen Branse" userId="bf0662ec-1a52-47b5-b1ba-544fe23690fe" providerId="ADAL" clId="{0A9E1773-BD14-45BD-BFA4-B7412CFA1A50}" dt="2021-03-05T18:31:41.485" v="8316" actId="20577"/>
          <ac:spMkLst>
            <pc:docMk/>
            <pc:sldMk cId="2725941391" sldId="280"/>
            <ac:spMk id="4" creationId="{48EB168D-1637-49BC-8D40-8286B4572A8A}"/>
          </ac:spMkLst>
        </pc:spChg>
        <pc:spChg chg="mod">
          <ac:chgData name="Doreen Branse" userId="bf0662ec-1a52-47b5-b1ba-544fe23690fe" providerId="ADAL" clId="{0A9E1773-BD14-45BD-BFA4-B7412CFA1A50}" dt="2021-03-05T18:36:37.321" v="8383" actId="403"/>
          <ac:spMkLst>
            <pc:docMk/>
            <pc:sldMk cId="2725941391" sldId="280"/>
            <ac:spMk id="18" creationId="{4A560439-43D3-4E29-A104-99D6998D2426}"/>
          </ac:spMkLst>
        </pc:spChg>
        <pc:spChg chg="mod">
          <ac:chgData name="Doreen Branse" userId="bf0662ec-1a52-47b5-b1ba-544fe23690fe" providerId="ADAL" clId="{0A9E1773-BD14-45BD-BFA4-B7412CFA1A50}" dt="2021-03-05T18:38:24.129" v="8392" actId="255"/>
          <ac:spMkLst>
            <pc:docMk/>
            <pc:sldMk cId="2725941391" sldId="280"/>
            <ac:spMk id="19" creationId="{05F67213-6E89-417B-8838-D957EB4824D4}"/>
          </ac:spMkLst>
        </pc:spChg>
        <pc:spChg chg="mod">
          <ac:chgData name="Doreen Branse" userId="bf0662ec-1a52-47b5-b1ba-544fe23690fe" providerId="ADAL" clId="{0A9E1773-BD14-45BD-BFA4-B7412CFA1A50}" dt="2021-03-05T18:43:44.525" v="8501" actId="403"/>
          <ac:spMkLst>
            <pc:docMk/>
            <pc:sldMk cId="2725941391" sldId="280"/>
            <ac:spMk id="20" creationId="{E88B9649-79C7-4216-A0BC-ACCFA37455BB}"/>
          </ac:spMkLst>
        </pc:spChg>
        <pc:spChg chg="mod ord">
          <ac:chgData name="Doreen Branse" userId="bf0662ec-1a52-47b5-b1ba-544fe23690fe" providerId="ADAL" clId="{0A9E1773-BD14-45BD-BFA4-B7412CFA1A50}" dt="2021-03-05T07:33:11.553" v="6908" actId="165"/>
          <ac:spMkLst>
            <pc:docMk/>
            <pc:sldMk cId="2725941391" sldId="280"/>
            <ac:spMk id="25" creationId="{4793BFEC-66B9-444E-B2C8-735B21BE4361}"/>
          </ac:spMkLst>
        </pc:spChg>
        <pc:spChg chg="mod ord">
          <ac:chgData name="Doreen Branse" userId="bf0662ec-1a52-47b5-b1ba-544fe23690fe" providerId="ADAL" clId="{0A9E1773-BD14-45BD-BFA4-B7412CFA1A50}" dt="2021-03-05T07:33:11.553" v="6908" actId="165"/>
          <ac:spMkLst>
            <pc:docMk/>
            <pc:sldMk cId="2725941391" sldId="280"/>
            <ac:spMk id="26" creationId="{61EB316A-0FFF-4440-BCC7-0BF50EEFAE52}"/>
          </ac:spMkLst>
        </pc:spChg>
        <pc:spChg chg="mod ord">
          <ac:chgData name="Doreen Branse" userId="bf0662ec-1a52-47b5-b1ba-544fe23690fe" providerId="ADAL" clId="{0A9E1773-BD14-45BD-BFA4-B7412CFA1A50}" dt="2021-03-05T07:33:11.553" v="6908" actId="165"/>
          <ac:spMkLst>
            <pc:docMk/>
            <pc:sldMk cId="2725941391" sldId="280"/>
            <ac:spMk id="27" creationId="{16192118-8F40-44E6-9467-ADC46DC2ABC1}"/>
          </ac:spMkLst>
        </pc:spChg>
        <pc:grpChg chg="add del mod">
          <ac:chgData name="Doreen Branse" userId="bf0662ec-1a52-47b5-b1ba-544fe23690fe" providerId="ADAL" clId="{0A9E1773-BD14-45BD-BFA4-B7412CFA1A50}" dt="2021-03-05T07:33:11.553" v="6908" actId="165"/>
          <ac:grpSpMkLst>
            <pc:docMk/>
            <pc:sldMk cId="2725941391" sldId="280"/>
            <ac:grpSpMk id="2" creationId="{4C8A12AD-59EC-45F4-AB1F-069302FBD3C2}"/>
          </ac:grpSpMkLst>
        </pc:grpChg>
        <pc:grpChg chg="add mod">
          <ac:chgData name="Doreen Branse" userId="bf0662ec-1a52-47b5-b1ba-544fe23690fe" providerId="ADAL" clId="{0A9E1773-BD14-45BD-BFA4-B7412CFA1A50}" dt="2021-03-05T07:33:20.787" v="6909" actId="164"/>
          <ac:grpSpMkLst>
            <pc:docMk/>
            <pc:sldMk cId="2725941391" sldId="280"/>
            <ac:grpSpMk id="3" creationId="{FE514515-9654-4BEC-85DC-A56D16AF1FAC}"/>
          </ac:grpSpMkLst>
        </pc:grpChg>
        <pc:grpChg chg="mod">
          <ac:chgData name="Doreen Branse" userId="bf0662ec-1a52-47b5-b1ba-544fe23690fe" providerId="ADAL" clId="{0A9E1773-BD14-45BD-BFA4-B7412CFA1A50}" dt="2021-03-05T07:33:20.787" v="6909" actId="164"/>
          <ac:grpSpMkLst>
            <pc:docMk/>
            <pc:sldMk cId="2725941391" sldId="280"/>
            <ac:grpSpMk id="30" creationId="{60F9C9E5-D9FF-4D11-97B0-4700B620607C}"/>
          </ac:grpSpMkLst>
        </pc:grpChg>
        <pc:grpChg chg="mod topLvl">
          <ac:chgData name="Doreen Branse" userId="bf0662ec-1a52-47b5-b1ba-544fe23690fe" providerId="ADAL" clId="{0A9E1773-BD14-45BD-BFA4-B7412CFA1A50}" dt="2021-03-05T07:33:20.787" v="6909" actId="164"/>
          <ac:grpSpMkLst>
            <pc:docMk/>
            <pc:sldMk cId="2725941391" sldId="280"/>
            <ac:grpSpMk id="31" creationId="{23A00766-74E8-4552-9E3D-B1C6540EEA8F}"/>
          </ac:grpSpMkLst>
        </pc:grpChg>
        <pc:grpChg chg="mod topLvl">
          <ac:chgData name="Doreen Branse" userId="bf0662ec-1a52-47b5-b1ba-544fe23690fe" providerId="ADAL" clId="{0A9E1773-BD14-45BD-BFA4-B7412CFA1A50}" dt="2021-03-05T07:33:20.787" v="6909" actId="164"/>
          <ac:grpSpMkLst>
            <pc:docMk/>
            <pc:sldMk cId="2725941391" sldId="280"/>
            <ac:grpSpMk id="32" creationId="{679331D3-7C7C-4B99-B77B-45A62F4E4B04}"/>
          </ac:grpSpMkLst>
        </pc:grpChg>
        <pc:grpChg chg="mod ord topLvl">
          <ac:chgData name="Doreen Branse" userId="bf0662ec-1a52-47b5-b1ba-544fe23690fe" providerId="ADAL" clId="{0A9E1773-BD14-45BD-BFA4-B7412CFA1A50}" dt="2021-03-05T07:33:11.553" v="6908" actId="165"/>
          <ac:grpSpMkLst>
            <pc:docMk/>
            <pc:sldMk cId="2725941391" sldId="280"/>
            <ac:grpSpMk id="33" creationId="{FC60EEC7-7C8F-495F-99A7-53B37B950A94}"/>
          </ac:grpSpMkLst>
        </pc:grpChg>
        <pc:grpChg chg="del">
          <ac:chgData name="Doreen Branse" userId="bf0662ec-1a52-47b5-b1ba-544fe23690fe" providerId="ADAL" clId="{0A9E1773-BD14-45BD-BFA4-B7412CFA1A50}" dt="2021-03-05T07:24:41.041" v="6819" actId="478"/>
          <ac:grpSpMkLst>
            <pc:docMk/>
            <pc:sldMk cId="2725941391" sldId="280"/>
            <ac:grpSpMk id="34" creationId="{ED379AE1-602E-444B-B1F2-1EA8599BF0E1}"/>
          </ac:grpSpMkLst>
        </pc:grpChg>
      </pc:sldChg>
      <pc:sldChg chg="addSp modSp add mod ord modAnim">
        <pc:chgData name="Doreen Branse" userId="bf0662ec-1a52-47b5-b1ba-544fe23690fe" providerId="ADAL" clId="{0A9E1773-BD14-45BD-BFA4-B7412CFA1A50}" dt="2021-03-05T18:41:02.379" v="8491" actId="1035"/>
        <pc:sldMkLst>
          <pc:docMk/>
          <pc:sldMk cId="3135522131" sldId="281"/>
        </pc:sldMkLst>
        <pc:spChg chg="mod">
          <ac:chgData name="Doreen Branse" userId="bf0662ec-1a52-47b5-b1ba-544fe23690fe" providerId="ADAL" clId="{0A9E1773-BD14-45BD-BFA4-B7412CFA1A50}" dt="2021-03-05T18:31:17.363" v="8251" actId="20577"/>
          <ac:spMkLst>
            <pc:docMk/>
            <pc:sldMk cId="3135522131" sldId="281"/>
            <ac:spMk id="4" creationId="{48EB168D-1637-49BC-8D40-8286B4572A8A}"/>
          </ac:spMkLst>
        </pc:spChg>
        <pc:spChg chg="mod">
          <ac:chgData name="Doreen Branse" userId="bf0662ec-1a52-47b5-b1ba-544fe23690fe" providerId="ADAL" clId="{0A9E1773-BD14-45BD-BFA4-B7412CFA1A50}" dt="2021-03-05T18:41:02.379" v="8491" actId="1035"/>
          <ac:spMkLst>
            <pc:docMk/>
            <pc:sldMk cId="3135522131" sldId="281"/>
            <ac:spMk id="18" creationId="{4A560439-43D3-4E29-A104-99D6998D2426}"/>
          </ac:spMkLst>
        </pc:spChg>
        <pc:spChg chg="mod">
          <ac:chgData name="Doreen Branse" userId="bf0662ec-1a52-47b5-b1ba-544fe23690fe" providerId="ADAL" clId="{0A9E1773-BD14-45BD-BFA4-B7412CFA1A50}" dt="2021-03-05T18:40:49.193" v="8480" actId="20577"/>
          <ac:spMkLst>
            <pc:docMk/>
            <pc:sldMk cId="3135522131" sldId="281"/>
            <ac:spMk id="19" creationId="{05F67213-6E89-417B-8838-D957EB4824D4}"/>
          </ac:spMkLst>
        </pc:spChg>
        <pc:spChg chg="mod">
          <ac:chgData name="Doreen Branse" userId="bf0662ec-1a52-47b5-b1ba-544fe23690fe" providerId="ADAL" clId="{0A9E1773-BD14-45BD-BFA4-B7412CFA1A50}" dt="2021-03-05T07:27:46.352" v="6861" actId="207"/>
          <ac:spMkLst>
            <pc:docMk/>
            <pc:sldMk cId="3135522131" sldId="281"/>
            <ac:spMk id="20" creationId="{E88B9649-79C7-4216-A0BC-ACCFA37455BB}"/>
          </ac:spMkLst>
        </pc:spChg>
        <pc:spChg chg="mod">
          <ac:chgData name="Doreen Branse" userId="bf0662ec-1a52-47b5-b1ba-544fe23690fe" providerId="ADAL" clId="{0A9E1773-BD14-45BD-BFA4-B7412CFA1A50}" dt="2021-03-05T07:28:55.901" v="6877" actId="1076"/>
          <ac:spMkLst>
            <pc:docMk/>
            <pc:sldMk cId="3135522131" sldId="281"/>
            <ac:spMk id="21" creationId="{14D5C7C9-69A4-4CC4-9118-0FC3A6DBF00C}"/>
          </ac:spMkLst>
        </pc:spChg>
        <pc:spChg chg="mod ord">
          <ac:chgData name="Doreen Branse" userId="bf0662ec-1a52-47b5-b1ba-544fe23690fe" providerId="ADAL" clId="{0A9E1773-BD14-45BD-BFA4-B7412CFA1A50}" dt="2021-03-05T07:27:06.089" v="6851" actId="167"/>
          <ac:spMkLst>
            <pc:docMk/>
            <pc:sldMk cId="3135522131" sldId="281"/>
            <ac:spMk id="25" creationId="{4793BFEC-66B9-444E-B2C8-735B21BE4361}"/>
          </ac:spMkLst>
        </pc:spChg>
        <pc:spChg chg="mod ord">
          <ac:chgData name="Doreen Branse" userId="bf0662ec-1a52-47b5-b1ba-544fe23690fe" providerId="ADAL" clId="{0A9E1773-BD14-45BD-BFA4-B7412CFA1A50}" dt="2021-03-05T07:27:26.232" v="6856" actId="167"/>
          <ac:spMkLst>
            <pc:docMk/>
            <pc:sldMk cId="3135522131" sldId="281"/>
            <ac:spMk id="26" creationId="{61EB316A-0FFF-4440-BCC7-0BF50EEFAE52}"/>
          </ac:spMkLst>
        </pc:spChg>
        <pc:spChg chg="mod ord">
          <ac:chgData name="Doreen Branse" userId="bf0662ec-1a52-47b5-b1ba-544fe23690fe" providerId="ADAL" clId="{0A9E1773-BD14-45BD-BFA4-B7412CFA1A50}" dt="2021-03-05T07:27:51.880" v="6863" actId="167"/>
          <ac:spMkLst>
            <pc:docMk/>
            <pc:sldMk cId="3135522131" sldId="281"/>
            <ac:spMk id="27" creationId="{16192118-8F40-44E6-9467-ADC46DC2ABC1}"/>
          </ac:spMkLst>
        </pc:spChg>
        <pc:spChg chg="mod ord">
          <ac:chgData name="Doreen Branse" userId="bf0662ec-1a52-47b5-b1ba-544fe23690fe" providerId="ADAL" clId="{0A9E1773-BD14-45BD-BFA4-B7412CFA1A50}" dt="2021-03-05T07:28:13.300" v="6866" actId="167"/>
          <ac:spMkLst>
            <pc:docMk/>
            <pc:sldMk cId="3135522131" sldId="281"/>
            <ac:spMk id="29" creationId="{1A892722-C404-40AD-87DF-5BA8326FBA76}"/>
          </ac:spMkLst>
        </pc:spChg>
        <pc:grpChg chg="add mod">
          <ac:chgData name="Doreen Branse" userId="bf0662ec-1a52-47b5-b1ba-544fe23690fe" providerId="ADAL" clId="{0A9E1773-BD14-45BD-BFA4-B7412CFA1A50}" dt="2021-03-05T07:33:51.620" v="6914" actId="164"/>
          <ac:grpSpMkLst>
            <pc:docMk/>
            <pc:sldMk cId="3135522131" sldId="281"/>
            <ac:grpSpMk id="2" creationId="{FC2E633E-3679-4BD5-BADA-9DB18A830CEA}"/>
          </ac:grpSpMkLst>
        </pc:grpChg>
        <pc:grpChg chg="mod">
          <ac:chgData name="Doreen Branse" userId="bf0662ec-1a52-47b5-b1ba-544fe23690fe" providerId="ADAL" clId="{0A9E1773-BD14-45BD-BFA4-B7412CFA1A50}" dt="2021-03-05T07:33:51.620" v="6914" actId="164"/>
          <ac:grpSpMkLst>
            <pc:docMk/>
            <pc:sldMk cId="3135522131" sldId="281"/>
            <ac:grpSpMk id="30" creationId="{60F9C9E5-D9FF-4D11-97B0-4700B620607C}"/>
          </ac:grpSpMkLst>
        </pc:grpChg>
        <pc:grpChg chg="mod ord">
          <ac:chgData name="Doreen Branse" userId="bf0662ec-1a52-47b5-b1ba-544fe23690fe" providerId="ADAL" clId="{0A9E1773-BD14-45BD-BFA4-B7412CFA1A50}" dt="2021-03-05T07:33:51.620" v="6914" actId="164"/>
          <ac:grpSpMkLst>
            <pc:docMk/>
            <pc:sldMk cId="3135522131" sldId="281"/>
            <ac:grpSpMk id="31" creationId="{23A00766-74E8-4552-9E3D-B1C6540EEA8F}"/>
          </ac:grpSpMkLst>
        </pc:grpChg>
        <pc:grpChg chg="mod ord">
          <ac:chgData name="Doreen Branse" userId="bf0662ec-1a52-47b5-b1ba-544fe23690fe" providerId="ADAL" clId="{0A9E1773-BD14-45BD-BFA4-B7412CFA1A50}" dt="2021-03-05T07:33:51.620" v="6914" actId="164"/>
          <ac:grpSpMkLst>
            <pc:docMk/>
            <pc:sldMk cId="3135522131" sldId="281"/>
            <ac:grpSpMk id="32" creationId="{679331D3-7C7C-4B99-B77B-45A62F4E4B04}"/>
          </ac:grpSpMkLst>
        </pc:grpChg>
        <pc:grpChg chg="mod ord">
          <ac:chgData name="Doreen Branse" userId="bf0662ec-1a52-47b5-b1ba-544fe23690fe" providerId="ADAL" clId="{0A9E1773-BD14-45BD-BFA4-B7412CFA1A50}" dt="2021-03-05T07:33:51.620" v="6914" actId="164"/>
          <ac:grpSpMkLst>
            <pc:docMk/>
            <pc:sldMk cId="3135522131" sldId="281"/>
            <ac:grpSpMk id="33" creationId="{FC60EEC7-7C8F-495F-99A7-53B37B950A94}"/>
          </ac:grpSpMkLst>
        </pc:grpChg>
        <pc:grpChg chg="mod">
          <ac:chgData name="Doreen Branse" userId="bf0662ec-1a52-47b5-b1ba-544fe23690fe" providerId="ADAL" clId="{0A9E1773-BD14-45BD-BFA4-B7412CFA1A50}" dt="2021-03-05T07:29:15.412" v="6883" actId="14100"/>
          <ac:grpSpMkLst>
            <pc:docMk/>
            <pc:sldMk cId="3135522131" sldId="281"/>
            <ac:grpSpMk id="34" creationId="{ED379AE1-602E-444B-B1F2-1EA8599BF0E1}"/>
          </ac:grpSpMkLst>
        </pc:grpChg>
      </pc:sldChg>
      <pc:sldChg chg="delSp modSp add mod">
        <pc:chgData name="Doreen Branse" userId="bf0662ec-1a52-47b5-b1ba-544fe23690fe" providerId="ADAL" clId="{0A9E1773-BD14-45BD-BFA4-B7412CFA1A50}" dt="2021-03-05T18:44:07.666" v="8509" actId="20577"/>
        <pc:sldMkLst>
          <pc:docMk/>
          <pc:sldMk cId="1692775040" sldId="282"/>
        </pc:sldMkLst>
        <pc:spChg chg="mod">
          <ac:chgData name="Doreen Branse" userId="bf0662ec-1a52-47b5-b1ba-544fe23690fe" providerId="ADAL" clId="{0A9E1773-BD14-45BD-BFA4-B7412CFA1A50}" dt="2021-03-05T18:12:00.336" v="7704" actId="14100"/>
          <ac:spMkLst>
            <pc:docMk/>
            <pc:sldMk cId="1692775040" sldId="282"/>
            <ac:spMk id="2" creationId="{469A9156-BD08-451F-9155-1EECB8DD29D5}"/>
          </ac:spMkLst>
        </pc:spChg>
        <pc:spChg chg="mod">
          <ac:chgData name="Doreen Branse" userId="bf0662ec-1a52-47b5-b1ba-544fe23690fe" providerId="ADAL" clId="{0A9E1773-BD14-45BD-BFA4-B7412CFA1A50}" dt="2021-03-05T18:44:07.666" v="8509" actId="20577"/>
          <ac:spMkLst>
            <pc:docMk/>
            <pc:sldMk cId="1692775040" sldId="282"/>
            <ac:spMk id="3" creationId="{CFEA72DB-34DA-45F3-BC1F-56792823D813}"/>
          </ac:spMkLst>
        </pc:spChg>
        <pc:picChg chg="del">
          <ac:chgData name="Doreen Branse" userId="bf0662ec-1a52-47b5-b1ba-544fe23690fe" providerId="ADAL" clId="{0A9E1773-BD14-45BD-BFA4-B7412CFA1A50}" dt="2021-03-05T18:11:49.732" v="7682" actId="478"/>
          <ac:picMkLst>
            <pc:docMk/>
            <pc:sldMk cId="1692775040" sldId="282"/>
            <ac:picMk id="7" creationId="{5DA583AE-D8D6-4816-B214-E6EC1FCA9B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29D6-B62E-41F5-B944-4575583B3587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E7E1-5400-492B-B5F6-23476130D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1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E7E1-5400-492B-B5F6-23476130DB9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20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918"/>
            <a:ext cx="6858000" cy="980976"/>
          </a:xfrm>
        </p:spPr>
        <p:txBody>
          <a:bodyPr anchor="t" anchorCtr="0"/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1941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HelveticaNeueLT Std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431993" y="215997"/>
            <a:ext cx="1640916" cy="1282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dirty="0"/>
              <a:t>DRK-Generalsekretariat</a:t>
            </a:r>
          </a:p>
        </p:txBody>
      </p:sp>
      <p:pic>
        <p:nvPicPr>
          <p:cNvPr id="45" name="Grafik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863986"/>
            <a:ext cx="8280000" cy="2592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863986"/>
            <a:ext cx="194295" cy="248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138613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8400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54468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55764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7750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2652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98400" y="1394938"/>
            <a:ext cx="26172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295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719988"/>
            <a:ext cx="8279992" cy="38177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719988"/>
            <a:ext cx="194471" cy="37116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20537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394938"/>
            <a:ext cx="8280000" cy="314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394938"/>
            <a:ext cx="194295" cy="303305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1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8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1756800"/>
            <a:ext cx="8280000" cy="2782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1756800"/>
            <a:ext cx="194295" cy="26748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992" y="719988"/>
            <a:ext cx="8280001" cy="95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268934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970" y="1799971"/>
            <a:ext cx="5425154" cy="1113162"/>
          </a:xfrm>
        </p:spPr>
        <p:txBody>
          <a:bodyPr/>
          <a:lstStyle>
            <a:lvl1pPr>
              <a:lnSpc>
                <a:spcPts val="3600"/>
              </a:lnSpc>
              <a:defRPr sz="3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970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79924" y="3069265"/>
            <a:ext cx="2617200" cy="1462342"/>
          </a:xfrm>
        </p:spPr>
        <p:txBody>
          <a:bodyPr anchor="b" anchorCtr="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0" name="Textfeld 39"/>
          <p:cNvSpPr txBox="1"/>
          <p:nvPr userDrawn="1"/>
        </p:nvSpPr>
        <p:spPr>
          <a:xfrm>
            <a:off x="431993" y="215997"/>
            <a:ext cx="1640916" cy="1282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50" dirty="0"/>
              <a:t>DRK-Generalsekretariat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09" y="215997"/>
            <a:ext cx="136395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3" y="3942000"/>
            <a:ext cx="6858000" cy="579281"/>
          </a:xfrm>
        </p:spPr>
        <p:txBody>
          <a:bodyPr anchor="t" anchorCtr="0"/>
          <a:lstStyle>
            <a:lvl1pPr algn="l">
              <a:lnSpc>
                <a:spcPts val="3000"/>
              </a:lnSpc>
              <a:defRPr sz="2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3" y="3672000"/>
            <a:ext cx="6858000" cy="241598"/>
          </a:xfrm>
        </p:spPr>
        <p:txBody>
          <a:bodyPr anchor="t" anchorCtr="0"/>
          <a:lstStyle>
            <a:lvl1pPr marL="0" indent="0" algn="l">
              <a:lnSpc>
                <a:spcPts val="1600"/>
              </a:lnSpc>
              <a:buNone/>
              <a:defRPr sz="1400" b="0">
                <a:latin typeface="HelveticaNeueLT Std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1993" y="719988"/>
            <a:ext cx="8280000" cy="273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7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567" y="719988"/>
            <a:ext cx="194295" cy="2628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7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2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 marL="216000" indent="-216000">
              <a:buNone/>
              <a:defRPr/>
            </a:lvl4pPr>
            <a:lvl5pPr marL="576000" indent="-360000">
              <a:buNone/>
              <a:defRPr/>
            </a:lvl5pPr>
            <a:lvl6pPr marL="1080000" indent="-504000">
              <a:buNone/>
              <a:defRPr/>
            </a:lvl6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17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links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3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1394938"/>
            <a:ext cx="40320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41455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links mi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0" y="1394938"/>
            <a:ext cx="4031935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1394938"/>
            <a:ext cx="40320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102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3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79924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8893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0" y="2419696"/>
            <a:ext cx="4031935" cy="214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32000" y="2419696"/>
            <a:ext cx="4032000" cy="214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161600" y="2419696"/>
            <a:ext cx="194471" cy="2034000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1992" y="1394938"/>
            <a:ext cx="8279931" cy="8964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0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schmal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8280000" cy="58931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2" y="1394938"/>
            <a:ext cx="2613600" cy="31667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265200" y="1394938"/>
            <a:ext cx="5446800" cy="3141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8409600" y="1394938"/>
            <a:ext cx="194471" cy="3033049"/>
          </a:xfrm>
        </p:spPr>
        <p:txBody>
          <a:bodyPr vert="vert270" anchor="b" anchorCtr="0"/>
          <a:lstStyle>
            <a:lvl1pPr>
              <a:lnSpc>
                <a:spcPts val="900"/>
              </a:lnSpc>
              <a:defRPr sz="7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@ Bildnachweis</a:t>
            </a:r>
          </a:p>
        </p:txBody>
      </p:sp>
    </p:spTree>
    <p:extLst>
      <p:ext uri="{BB962C8B-B14F-4D97-AF65-F5344CB8AC3E}">
        <p14:creationId xmlns:p14="http://schemas.microsoft.com/office/powerpoint/2010/main" val="28348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2" y="719988"/>
            <a:ext cx="7370565" cy="589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2" y="1394938"/>
            <a:ext cx="7370565" cy="31593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993" y="4737278"/>
            <a:ext cx="8280000" cy="823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275" y="4845309"/>
            <a:ext cx="2057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700">
                <a:solidFill>
                  <a:schemeClr val="tx1"/>
                </a:solidFill>
              </a:defRPr>
            </a:lvl1pPr>
          </a:lstStyle>
          <a:p>
            <a:fld id="{EADB90F9-9C8B-4738-A50E-8F04301A8C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431993" y="4837893"/>
            <a:ext cx="275129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900"/>
              </a:lnSpc>
            </a:pPr>
            <a:r>
              <a:rPr lang="de-DE" sz="700" dirty="0"/>
              <a:t>Folie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31993" y="215997"/>
            <a:ext cx="1640916" cy="119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000"/>
              </a:lnSpc>
            </a:pPr>
            <a:r>
              <a:rPr lang="de-DE" sz="800" dirty="0"/>
              <a:t>DRK-Generalsekretariat</a:t>
            </a:r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7" y="215997"/>
            <a:ext cx="90930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75" r:id="rId13"/>
    <p:sldLayoutId id="2147483684" r:id="rId14"/>
    <p:sldLayoutId id="2147483685" r:id="rId15"/>
  </p:sldLayoutIdLst>
  <p:hf hdr="0" dt="0"/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buNone/>
        <a:defRPr sz="2000" b="1" i="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18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685800" rtl="0" eaLnBrk="1" latinLnBrk="0" hangingPunct="1">
        <a:lnSpc>
          <a:spcPts val="18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-144000" algn="l" defTabSz="6858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144000" algn="l" defTabSz="685800" rtl="0" eaLnBrk="1" latinLnBrk="0" hangingPunct="1">
        <a:lnSpc>
          <a:spcPts val="18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 descr="Ein Bild, das Text, Baum, Auto, draußen enthält.&#10;&#10;Automatisch generierte Beschreibung">
            <a:extLst>
              <a:ext uri="{FF2B5EF4-FFF2-40B4-BE49-F238E27FC236}">
                <a16:creationId xmlns:a16="http://schemas.microsoft.com/office/drawing/2014/main" id="{48460A01-5346-4BBD-8F5F-92127956D3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b="18153"/>
          <a:stretch>
            <a:fillRect/>
          </a:stretch>
        </p:blipFill>
        <p:spPr>
          <a:xfrm>
            <a:off x="431993" y="958658"/>
            <a:ext cx="7977574" cy="2497328"/>
          </a:xfr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31993" y="4173318"/>
            <a:ext cx="8280000" cy="485082"/>
          </a:xfrm>
        </p:spPr>
        <p:txBody>
          <a:bodyPr/>
          <a:lstStyle/>
          <a:p>
            <a:r>
              <a:rPr lang="de-DE" sz="2400" dirty="0">
                <a:effectLst/>
                <a:ea typeface="Calibri" panose="020F0502020204030204" pitchFamily="34" charset="0"/>
              </a:rPr>
              <a:t>Wo besteht Handlungsbedarf aus Sicht des DRK?</a:t>
            </a:r>
            <a:endParaRPr lang="de-DE" sz="24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31993" y="3563940"/>
            <a:ext cx="6858000" cy="620902"/>
          </a:xfrm>
        </p:spPr>
        <p:txBody>
          <a:bodyPr/>
          <a:lstStyle/>
          <a:p>
            <a:r>
              <a:rPr lang="de-DE" dirty="0"/>
              <a:t>BKK-INNOVATIV: Ergebnisse aus dem Innovationsfonds: </a:t>
            </a:r>
            <a:r>
              <a:rPr lang="de-DE" dirty="0" err="1"/>
              <a:t>Inno_RD</a:t>
            </a:r>
            <a:endParaRPr lang="de-DE" dirty="0"/>
          </a:p>
          <a:p>
            <a:r>
              <a:rPr lang="de-DE" dirty="0"/>
              <a:t>15. März 2021</a:t>
            </a:r>
          </a:p>
          <a:p>
            <a:r>
              <a:rPr lang="de-DE" dirty="0"/>
              <a:t>Doreen Branse, </a:t>
            </a:r>
            <a:r>
              <a:rPr lang="de-DE" i="1" dirty="0"/>
              <a:t>Referentin Medizin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© Jörg F. Müller / DRK</a:t>
            </a:r>
          </a:p>
        </p:txBody>
      </p:sp>
    </p:spTree>
    <p:extLst>
      <p:ext uri="{BB962C8B-B14F-4D97-AF65-F5344CB8AC3E}">
        <p14:creationId xmlns:p14="http://schemas.microsoft.com/office/powerpoint/2010/main" val="80225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EB168D-1637-49BC-8D40-8286B457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 besteht Handlungsbedarf aus Sicht des DRK?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BCE48A-4942-477E-A212-5EE94708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10</a:t>
            </a:fld>
            <a:endParaRPr lang="de-DE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D379AE1-602E-444B-B1F2-1EA8599BF0E1}"/>
              </a:ext>
            </a:extLst>
          </p:cNvPr>
          <p:cNvGrpSpPr/>
          <p:nvPr/>
        </p:nvGrpSpPr>
        <p:grpSpPr>
          <a:xfrm>
            <a:off x="3160644" y="421964"/>
            <a:ext cx="2405270" cy="944123"/>
            <a:chOff x="3430986" y="417104"/>
            <a:chExt cx="1725433" cy="944123"/>
          </a:xfrm>
          <a:solidFill>
            <a:srgbClr val="FF0000"/>
          </a:solidFill>
        </p:grpSpPr>
        <p:sp>
          <p:nvSpPr>
            <p:cNvPr id="29" name="Flussdiagramm: Auszug 28">
              <a:extLst>
                <a:ext uri="{FF2B5EF4-FFF2-40B4-BE49-F238E27FC236}">
                  <a16:creationId xmlns:a16="http://schemas.microsoft.com/office/drawing/2014/main" id="{1A892722-C404-40AD-87DF-5BA8326FBA76}"/>
                </a:ext>
              </a:extLst>
            </p:cNvPr>
            <p:cNvSpPr/>
            <p:nvPr/>
          </p:nvSpPr>
          <p:spPr>
            <a:xfrm>
              <a:off x="3430986" y="417104"/>
              <a:ext cx="1725433" cy="944123"/>
            </a:xfrm>
            <a:prstGeom prst="flowChartExtra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4D5C7C9-69A4-4CC4-9118-0FC3A6DBF00C}"/>
                </a:ext>
              </a:extLst>
            </p:cNvPr>
            <p:cNvSpPr txBox="1"/>
            <p:nvPr/>
          </p:nvSpPr>
          <p:spPr>
            <a:xfrm>
              <a:off x="3897951" y="898811"/>
              <a:ext cx="799109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Resilienz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C2E633E-3679-4BD5-BADA-9DB18A830CEA}"/>
              </a:ext>
            </a:extLst>
          </p:cNvPr>
          <p:cNvGrpSpPr/>
          <p:nvPr/>
        </p:nvGrpSpPr>
        <p:grpSpPr>
          <a:xfrm>
            <a:off x="753076" y="393953"/>
            <a:ext cx="7288377" cy="4179201"/>
            <a:chOff x="753076" y="393953"/>
            <a:chExt cx="7288377" cy="4179201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679331D3-7C7C-4B99-B77B-45A62F4E4B04}"/>
                </a:ext>
              </a:extLst>
            </p:cNvPr>
            <p:cNvGrpSpPr/>
            <p:nvPr/>
          </p:nvGrpSpPr>
          <p:grpSpPr>
            <a:xfrm>
              <a:off x="2107096" y="2414311"/>
              <a:ext cx="4532243" cy="1029354"/>
              <a:chOff x="2107096" y="2414311"/>
              <a:chExt cx="4532243" cy="1029354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61EB316A-0FFF-4440-BCC7-0BF50EEFAE52}"/>
                  </a:ext>
                </a:extLst>
              </p:cNvPr>
              <p:cNvSpPr/>
              <p:nvPr/>
            </p:nvSpPr>
            <p:spPr>
              <a:xfrm>
                <a:off x="2107096" y="2414311"/>
                <a:ext cx="4532243" cy="102935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05F67213-6E89-417B-8838-D957EB4824D4}"/>
                  </a:ext>
                </a:extLst>
              </p:cNvPr>
              <p:cNvSpPr txBox="1"/>
              <p:nvPr/>
            </p:nvSpPr>
            <p:spPr>
              <a:xfrm>
                <a:off x="2580198" y="2468346"/>
                <a:ext cx="3291840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/>
                  <a:t> Forschung und Innovationstransfer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DRK-interne Studien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Projektförderungen </a:t>
                </a:r>
              </a:p>
              <a:p>
                <a:pPr algn="ctr"/>
                <a:r>
                  <a:rPr lang="de-DE" sz="1250" dirty="0"/>
                  <a:t>      (z. B. Innovationsfonds)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60F9C9E5-D9FF-4D11-97B0-4700B620607C}"/>
                </a:ext>
              </a:extLst>
            </p:cNvPr>
            <p:cNvGrpSpPr/>
            <p:nvPr/>
          </p:nvGrpSpPr>
          <p:grpSpPr>
            <a:xfrm>
              <a:off x="753076" y="393953"/>
              <a:ext cx="7288377" cy="4179201"/>
              <a:chOff x="753076" y="393953"/>
              <a:chExt cx="7288377" cy="4179201"/>
            </a:xfrm>
          </p:grpSpPr>
          <p:sp>
            <p:nvSpPr>
              <p:cNvPr id="7" name="Flussdiagramm: Verbinder 6">
                <a:extLst>
                  <a:ext uri="{FF2B5EF4-FFF2-40B4-BE49-F238E27FC236}">
                    <a16:creationId xmlns:a16="http://schemas.microsoft.com/office/drawing/2014/main" id="{63BFE4E5-32DF-4F38-8CBE-B50D62C8EAF9}"/>
                  </a:ext>
                </a:extLst>
              </p:cNvPr>
              <p:cNvSpPr/>
              <p:nvPr/>
            </p:nvSpPr>
            <p:spPr>
              <a:xfrm>
                <a:off x="753076" y="393953"/>
                <a:ext cx="7261840" cy="4179201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91A493E-47D3-4F3B-8013-6F3C662D16DA}"/>
                  </a:ext>
                </a:extLst>
              </p:cNvPr>
              <p:cNvSpPr txBox="1"/>
              <p:nvPr/>
            </p:nvSpPr>
            <p:spPr>
              <a:xfrm>
                <a:off x="753076" y="1975242"/>
                <a:ext cx="20358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Gesundheitssystem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B33E51F6-1136-474C-ABC5-A3783E395790}"/>
                  </a:ext>
                </a:extLst>
              </p:cNvPr>
              <p:cNvSpPr txBox="1"/>
              <p:nvPr/>
            </p:nvSpPr>
            <p:spPr>
              <a:xfrm>
                <a:off x="6201279" y="1936761"/>
                <a:ext cx="18401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Gefahrenabwehr</a:t>
                </a:r>
              </a:p>
            </p:txBody>
          </p: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23A00766-74E8-4552-9E3D-B1C6540EEA8F}"/>
                </a:ext>
              </a:extLst>
            </p:cNvPr>
            <p:cNvGrpSpPr/>
            <p:nvPr/>
          </p:nvGrpSpPr>
          <p:grpSpPr>
            <a:xfrm>
              <a:off x="1200647" y="3488323"/>
              <a:ext cx="6361043" cy="1084831"/>
              <a:chOff x="1200647" y="3488323"/>
              <a:chExt cx="6361043" cy="1084831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4793BFEC-66B9-444E-B2C8-735B21BE4361}"/>
                  </a:ext>
                </a:extLst>
              </p:cNvPr>
              <p:cNvSpPr/>
              <p:nvPr/>
            </p:nvSpPr>
            <p:spPr>
              <a:xfrm>
                <a:off x="1200647" y="3488323"/>
                <a:ext cx="6361043" cy="108483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A560439-43D3-4E29-A104-99D6998D2426}"/>
                  </a:ext>
                </a:extLst>
              </p:cNvPr>
              <p:cNvSpPr txBox="1"/>
              <p:nvPr/>
            </p:nvSpPr>
            <p:spPr>
              <a:xfrm>
                <a:off x="1415329" y="3505639"/>
                <a:ext cx="5756745" cy="10541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/>
                  <a:t>Bevölkerung</a:t>
                </a:r>
              </a:p>
              <a:p>
                <a:pPr algn="ctr"/>
                <a:r>
                  <a:rPr lang="de-DE" sz="1100" b="1" dirty="0"/>
                  <a:t>§ 24 ZSKG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Ausbildung Erste Hilfe mit Selbstschutzinhalten (Selbsthilfe- und Gesundheitskompetenz)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Ausbildung von Pflegehilfskräften</a:t>
                </a:r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FC60EEC7-7C8F-495F-99A7-53B37B950A94}"/>
                </a:ext>
              </a:extLst>
            </p:cNvPr>
            <p:cNvGrpSpPr/>
            <p:nvPr/>
          </p:nvGrpSpPr>
          <p:grpSpPr>
            <a:xfrm>
              <a:off x="2757086" y="1403505"/>
              <a:ext cx="3174587" cy="965326"/>
              <a:chOff x="2757086" y="1403505"/>
              <a:chExt cx="3174587" cy="96532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16192118-8F40-44E6-9467-ADC46DC2ABC1}"/>
                  </a:ext>
                </a:extLst>
              </p:cNvPr>
              <p:cNvSpPr/>
              <p:nvPr/>
            </p:nvSpPr>
            <p:spPr>
              <a:xfrm>
                <a:off x="2757086" y="1403505"/>
                <a:ext cx="3174587" cy="96532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E88B9649-79C7-4216-A0BC-ACCFA37455BB}"/>
                  </a:ext>
                </a:extLst>
              </p:cNvPr>
              <p:cNvSpPr txBox="1"/>
              <p:nvPr/>
            </p:nvSpPr>
            <p:spPr>
              <a:xfrm>
                <a:off x="3160643" y="1448149"/>
                <a:ext cx="2130950" cy="86177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50" b="1" dirty="0"/>
                  <a:t>Gesetzesgrundlagen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MTA-Reformgesetz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Reform der Notfallversorgung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55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Vielen Dank für </a:t>
            </a:r>
            <a:br>
              <a:rPr lang="de-DE" dirty="0"/>
            </a:br>
            <a:r>
              <a:rPr lang="de-DE" dirty="0"/>
              <a:t>Ihre Aufmerksamkeit!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8970" y="3107365"/>
            <a:ext cx="2617200" cy="1462342"/>
          </a:xfrm>
        </p:spPr>
        <p:txBody>
          <a:bodyPr/>
          <a:lstStyle/>
          <a:p>
            <a:pPr lvl="1"/>
            <a:r>
              <a:rPr lang="nl-NL" dirty="0"/>
              <a:t>Doreen Branse</a:t>
            </a:r>
          </a:p>
          <a:p>
            <a:pPr lvl="2"/>
            <a:r>
              <a:rPr lang="nl-NL" i="1" dirty="0"/>
              <a:t>Referentin Medizin</a:t>
            </a:r>
          </a:p>
          <a:p>
            <a:pPr lvl="2"/>
            <a:r>
              <a:rPr lang="nl-NL" dirty="0"/>
              <a:t>030/85 404-381</a:t>
            </a:r>
          </a:p>
          <a:p>
            <a:pPr lvl="2"/>
            <a:r>
              <a:rPr lang="nl-NL" dirty="0"/>
              <a:t>d.branse@drk.de</a:t>
            </a:r>
          </a:p>
          <a:p>
            <a:pPr lvl="2"/>
            <a:r>
              <a:rPr lang="nl-NL" dirty="0"/>
              <a:t>www.drk.de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23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57C2B-F64C-4BAC-8D9D-AC797505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Schwerpunktthemen der Fokusgruppeninterviews </a:t>
            </a:r>
            <a:br>
              <a:rPr lang="de-DE" dirty="0"/>
            </a:br>
            <a:r>
              <a:rPr lang="de-DE" sz="1600" dirty="0"/>
              <a:t>(durchgeführt mit Expert*innen der Notfallversorgung)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7B943-398F-4BC6-96DB-804906816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2" y="1394938"/>
            <a:ext cx="8280000" cy="3159342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2FA034-2381-4234-8BED-8A89AF14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 besteht Handlungsbedarf aus Sicht des DRK?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5A5A05-4024-4A2E-95EB-E4C0EBF4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2</a:t>
            </a:fld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789B00F-64F9-4835-8696-9937967FE13D}"/>
              </a:ext>
            </a:extLst>
          </p:cNvPr>
          <p:cNvGrpSpPr/>
          <p:nvPr/>
        </p:nvGrpSpPr>
        <p:grpSpPr>
          <a:xfrm>
            <a:off x="753225" y="1888939"/>
            <a:ext cx="7630557" cy="803760"/>
            <a:chOff x="686530" y="1644240"/>
            <a:chExt cx="7630557" cy="80376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28010C4-4177-4E6B-BCF1-A5520F877E7E}"/>
                </a:ext>
              </a:extLst>
            </p:cNvPr>
            <p:cNvSpPr/>
            <p:nvPr/>
          </p:nvSpPr>
          <p:spPr>
            <a:xfrm>
              <a:off x="686530" y="1645920"/>
              <a:ext cx="1628356" cy="802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D515B8D-9FC6-45E6-A231-BAEA2CC0B472}"/>
                </a:ext>
              </a:extLst>
            </p:cNvPr>
            <p:cNvSpPr/>
            <p:nvPr/>
          </p:nvSpPr>
          <p:spPr>
            <a:xfrm>
              <a:off x="6801217" y="1644240"/>
              <a:ext cx="1515870" cy="802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91B5B29-7BEC-4EFD-A72F-3DD80E1D72A9}"/>
                </a:ext>
              </a:extLst>
            </p:cNvPr>
            <p:cNvSpPr/>
            <p:nvPr/>
          </p:nvSpPr>
          <p:spPr>
            <a:xfrm>
              <a:off x="4830179" y="1644240"/>
              <a:ext cx="1515870" cy="802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D919A068-7981-4750-A2C6-B3FDBC94E198}"/>
                </a:ext>
              </a:extLst>
            </p:cNvPr>
            <p:cNvSpPr/>
            <p:nvPr/>
          </p:nvSpPr>
          <p:spPr>
            <a:xfrm>
              <a:off x="2700741" y="1644240"/>
              <a:ext cx="1585183" cy="802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270A7B1-2E7F-4846-9306-6FFB3C1A74ED}"/>
                </a:ext>
              </a:extLst>
            </p:cNvPr>
            <p:cNvSpPr txBox="1"/>
            <p:nvPr/>
          </p:nvSpPr>
          <p:spPr>
            <a:xfrm>
              <a:off x="775853" y="1810166"/>
              <a:ext cx="144638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Leitstelle/Dispo-</a:t>
              </a:r>
              <a:r>
                <a:rPr lang="de-DE" dirty="0" err="1"/>
                <a:t>nent</a:t>
              </a:r>
              <a:r>
                <a:rPr lang="de-DE" dirty="0"/>
                <a:t>*in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F4D3811-35F5-4FBF-B0B3-0FC213FCA444}"/>
                </a:ext>
              </a:extLst>
            </p:cNvPr>
            <p:cNvSpPr txBox="1"/>
            <p:nvPr/>
          </p:nvSpPr>
          <p:spPr>
            <a:xfrm>
              <a:off x="2680947" y="1914041"/>
              <a:ext cx="15851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Notfallsanitäter*in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C47C4FB-34B9-4B46-ADF2-438E501B7010}"/>
                </a:ext>
              </a:extLst>
            </p:cNvPr>
            <p:cNvSpPr txBox="1"/>
            <p:nvPr/>
          </p:nvSpPr>
          <p:spPr>
            <a:xfrm>
              <a:off x="4985702" y="1776585"/>
              <a:ext cx="120482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Gesundheits-system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7CA52DC-72B5-4092-BA02-757E2031AA12}"/>
                </a:ext>
              </a:extLst>
            </p:cNvPr>
            <p:cNvSpPr txBox="1"/>
            <p:nvPr/>
          </p:nvSpPr>
          <p:spPr>
            <a:xfrm>
              <a:off x="6965382" y="1879995"/>
              <a:ext cx="120363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Bevölkerung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302A39B-8F8C-4A8C-A024-33A30BBDEAB0}"/>
              </a:ext>
            </a:extLst>
          </p:cNvPr>
          <p:cNvGrpSpPr/>
          <p:nvPr/>
        </p:nvGrpSpPr>
        <p:grpSpPr>
          <a:xfrm>
            <a:off x="955034" y="3372751"/>
            <a:ext cx="7430620" cy="798455"/>
            <a:chOff x="866225" y="3032039"/>
            <a:chExt cx="7430620" cy="798455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437FE8E9-BDFE-4091-86AD-DBE011F850CF}"/>
                </a:ext>
              </a:extLst>
            </p:cNvPr>
            <p:cNvSpPr/>
            <p:nvPr/>
          </p:nvSpPr>
          <p:spPr>
            <a:xfrm>
              <a:off x="4923539" y="3032039"/>
              <a:ext cx="1418400" cy="692286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574E3E8E-0194-49FD-9012-A3754A544247}"/>
                </a:ext>
              </a:extLst>
            </p:cNvPr>
            <p:cNvSpPr/>
            <p:nvPr/>
          </p:nvSpPr>
          <p:spPr>
            <a:xfrm>
              <a:off x="2802915" y="3041053"/>
              <a:ext cx="1418400" cy="69192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3626FE0-DF15-4493-AE58-E82B052C3F0B}"/>
                </a:ext>
              </a:extLst>
            </p:cNvPr>
            <p:cNvSpPr/>
            <p:nvPr/>
          </p:nvSpPr>
          <p:spPr>
            <a:xfrm>
              <a:off x="866225" y="3042784"/>
              <a:ext cx="1405928" cy="69192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A7D85F86-01EF-45A5-9D5C-9566570B8E16}"/>
                </a:ext>
              </a:extLst>
            </p:cNvPr>
            <p:cNvSpPr txBox="1"/>
            <p:nvPr/>
          </p:nvSpPr>
          <p:spPr>
            <a:xfrm>
              <a:off x="1218775" y="3228323"/>
              <a:ext cx="9144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Pflege	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4F11245C-BFC4-4E90-B193-0323BCDCA819}"/>
                </a:ext>
              </a:extLst>
            </p:cNvPr>
            <p:cNvSpPr txBox="1"/>
            <p:nvPr/>
          </p:nvSpPr>
          <p:spPr>
            <a:xfrm>
              <a:off x="4994378" y="3114913"/>
              <a:ext cx="127672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Krankenhaus/Notaufnahme	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651E2DC-091F-4035-B94B-AEF7C31D69D5}"/>
                </a:ext>
              </a:extLst>
            </p:cNvPr>
            <p:cNvSpPr txBox="1"/>
            <p:nvPr/>
          </p:nvSpPr>
          <p:spPr>
            <a:xfrm>
              <a:off x="6914445" y="3133097"/>
              <a:ext cx="13464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Notarzt/Notärztin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08EAED7-3B4C-43E4-BEB5-55219D46F2A5}"/>
                </a:ext>
              </a:extLst>
            </p:cNvPr>
            <p:cNvSpPr/>
            <p:nvPr/>
          </p:nvSpPr>
          <p:spPr>
            <a:xfrm>
              <a:off x="6878445" y="3032403"/>
              <a:ext cx="1418400" cy="69192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06661A1E-DC6F-42F0-8AA0-F7065752A8AF}"/>
                </a:ext>
              </a:extLst>
            </p:cNvPr>
            <p:cNvSpPr txBox="1"/>
            <p:nvPr/>
          </p:nvSpPr>
          <p:spPr>
            <a:xfrm>
              <a:off x="2792662" y="3114913"/>
              <a:ext cx="1428653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Kassenärztliche Vereinigung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7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EB168D-1637-49BC-8D40-8286B457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 besteht Handlungsbedarf aus Sicht des DRK?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BCE48A-4942-477E-A212-5EE94708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3</a:t>
            </a:fld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0F9C9E5-D9FF-4D11-97B0-4700B620607C}"/>
              </a:ext>
            </a:extLst>
          </p:cNvPr>
          <p:cNvGrpSpPr/>
          <p:nvPr/>
        </p:nvGrpSpPr>
        <p:grpSpPr>
          <a:xfrm>
            <a:off x="753076" y="393953"/>
            <a:ext cx="7288377" cy="4179201"/>
            <a:chOff x="753076" y="393953"/>
            <a:chExt cx="7288377" cy="4179201"/>
          </a:xfrm>
        </p:grpSpPr>
        <p:sp>
          <p:nvSpPr>
            <p:cNvPr id="7" name="Flussdiagramm: Verbinder 6">
              <a:extLst>
                <a:ext uri="{FF2B5EF4-FFF2-40B4-BE49-F238E27FC236}">
                  <a16:creationId xmlns:a16="http://schemas.microsoft.com/office/drawing/2014/main" id="{63BFE4E5-32DF-4F38-8CBE-B50D62C8EAF9}"/>
                </a:ext>
              </a:extLst>
            </p:cNvPr>
            <p:cNvSpPr/>
            <p:nvPr/>
          </p:nvSpPr>
          <p:spPr>
            <a:xfrm>
              <a:off x="753076" y="393953"/>
              <a:ext cx="7261840" cy="4179201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91A493E-47D3-4F3B-8013-6F3C662D16DA}"/>
                </a:ext>
              </a:extLst>
            </p:cNvPr>
            <p:cNvSpPr txBox="1"/>
            <p:nvPr/>
          </p:nvSpPr>
          <p:spPr>
            <a:xfrm>
              <a:off x="753076" y="1975242"/>
              <a:ext cx="2035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Gesundheitssystem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33E51F6-1136-474C-ABC5-A3783E395790}"/>
                </a:ext>
              </a:extLst>
            </p:cNvPr>
            <p:cNvSpPr txBox="1"/>
            <p:nvPr/>
          </p:nvSpPr>
          <p:spPr>
            <a:xfrm>
              <a:off x="6201279" y="1936761"/>
              <a:ext cx="18401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Gefahrenabwehr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3A00766-74E8-4552-9E3D-B1C6540EEA8F}"/>
              </a:ext>
            </a:extLst>
          </p:cNvPr>
          <p:cNvGrpSpPr/>
          <p:nvPr/>
        </p:nvGrpSpPr>
        <p:grpSpPr>
          <a:xfrm>
            <a:off x="1200647" y="3488323"/>
            <a:ext cx="6361043" cy="1089686"/>
            <a:chOff x="1200647" y="3488323"/>
            <a:chExt cx="6361043" cy="1089686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4793BFEC-66B9-444E-B2C8-735B21BE4361}"/>
                </a:ext>
              </a:extLst>
            </p:cNvPr>
            <p:cNvSpPr/>
            <p:nvPr/>
          </p:nvSpPr>
          <p:spPr>
            <a:xfrm>
              <a:off x="1200647" y="3488323"/>
              <a:ext cx="6361043" cy="10848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A560439-43D3-4E29-A104-99D6998D2426}"/>
                </a:ext>
              </a:extLst>
            </p:cNvPr>
            <p:cNvSpPr txBox="1"/>
            <p:nvPr/>
          </p:nvSpPr>
          <p:spPr>
            <a:xfrm>
              <a:off x="1502795" y="3500791"/>
              <a:ext cx="5756745" cy="107721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Bevölkerung</a:t>
              </a:r>
            </a:p>
            <a:p>
              <a:pPr algn="ctr"/>
              <a:r>
                <a:rPr lang="de-DE" sz="1100" b="1" dirty="0"/>
                <a:t>§ 24 ZSKG</a:t>
              </a:r>
            </a:p>
            <a:p>
              <a:pPr marL="285750" indent="-285750" algn="ctr">
                <a:buFontTx/>
                <a:buChar char="-"/>
              </a:pPr>
              <a:r>
                <a:rPr lang="de-DE" sz="1250" dirty="0"/>
                <a:t>Ausbildung Erste Hilfe mit Selbstschutzinhalten (Selbsthilfe- und Gesundheitskompetenz)</a:t>
              </a:r>
            </a:p>
            <a:p>
              <a:pPr marL="285750" indent="-285750" algn="ctr">
                <a:buFontTx/>
                <a:buChar char="-"/>
              </a:pPr>
              <a:r>
                <a:rPr lang="de-DE" sz="1250" dirty="0"/>
                <a:t>Ausbildung von Pflegehilfskräften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1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38FEC-0FFC-4C51-A858-18829D2A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Schwerpunktthema </a:t>
            </a:r>
            <a:r>
              <a:rPr lang="de-DE" i="1" dirty="0"/>
              <a:t>Bevölkerung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EB2617-5BF7-44C4-B92C-DB09C6AC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>
                <a:solidFill>
                  <a:schemeClr val="tx1"/>
                </a:solidFill>
              </a:rPr>
              <a:t>Verbesserungsvorschläge aus den Fokusgruppeninterviews: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Aufklärung der Bevölkerung und Stärkung der Gesundheitskompetenz</a:t>
            </a:r>
          </a:p>
          <a:p>
            <a:endParaRPr lang="de-DE" b="0" dirty="0">
              <a:solidFill>
                <a:schemeClr val="tx1"/>
              </a:solidFill>
            </a:endParaRPr>
          </a:p>
          <a:p>
            <a:r>
              <a:rPr lang="de-DE" u="sng" dirty="0">
                <a:solidFill>
                  <a:schemeClr val="tx1"/>
                </a:solidFill>
              </a:rPr>
              <a:t>Handlungsbedarf aus Sicht des DRK:</a:t>
            </a:r>
          </a:p>
          <a:p>
            <a:r>
              <a:rPr lang="de-DE" b="0" dirty="0">
                <a:solidFill>
                  <a:schemeClr val="tx1"/>
                </a:solidFill>
              </a:rPr>
              <a:t>Gesetz über den Zivilschutz und die Katastrophenhilfe des Bundes (Zivilschutz- und Katastrophenhilfegesetz, ZSKG):</a:t>
            </a:r>
          </a:p>
          <a:p>
            <a:endParaRPr lang="de-DE" b="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§ 24 Erste-Hilfe Ausbildung und Ausbildung von Pflegehilfskräften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b="0" dirty="0">
                <a:solidFill>
                  <a:schemeClr val="tx1"/>
                </a:solidFill>
              </a:rPr>
              <a:t>Der Bund fördert die Ausbildung der Bevölkerung durch die nach § 26 Abs. 1 mitwirkenden (privaten) Organisationen</a:t>
            </a:r>
          </a:p>
          <a:p>
            <a:pPr marL="342900" indent="-342900">
              <a:buAutoNum type="arabicParenR"/>
            </a:pPr>
            <a:r>
              <a:rPr lang="de-DE" b="0" dirty="0">
                <a:solidFill>
                  <a:schemeClr val="tx1"/>
                </a:solidFill>
              </a:rPr>
              <a:t>in </a:t>
            </a:r>
            <a:r>
              <a:rPr lang="de-DE" dirty="0">
                <a:solidFill>
                  <a:srgbClr val="00B050"/>
                </a:solidFill>
              </a:rPr>
              <a:t>Erster Hilfe mit Selbstschutzinhalten </a:t>
            </a:r>
          </a:p>
          <a:p>
            <a:pPr marL="342900" indent="-342900">
              <a:buAutoNum type="arabicParenR"/>
            </a:pPr>
            <a:r>
              <a:rPr lang="de-DE" b="0" dirty="0">
                <a:solidFill>
                  <a:schemeClr val="tx1"/>
                </a:solidFill>
              </a:rPr>
              <a:t>zu </a:t>
            </a:r>
            <a:r>
              <a:rPr lang="de-DE" dirty="0">
                <a:solidFill>
                  <a:srgbClr val="FF0000"/>
                </a:solidFill>
              </a:rPr>
              <a:t>Pflegehilfskräften</a:t>
            </a:r>
          </a:p>
          <a:p>
            <a:pPr marL="285750" indent="-28575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de-DE" b="0" dirty="0">
              <a:solidFill>
                <a:schemeClr val="tx1"/>
              </a:solidFill>
            </a:endParaRPr>
          </a:p>
          <a:p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330024-5B0A-416F-B15F-A7C68246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 besteht Handlungsbedarf aus Sicht des DRK?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B7BE81-F1E7-43DB-92EF-6D969778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6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EB168D-1637-49BC-8D40-8286B457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 besteht Handlungsbedarf aus Sich des DRK?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BCE48A-4942-477E-A212-5EE94708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5</a:t>
            </a:fld>
            <a:endParaRPr lang="de-DE"/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79331D3-7C7C-4B99-B77B-45A62F4E4B04}"/>
              </a:ext>
            </a:extLst>
          </p:cNvPr>
          <p:cNvGrpSpPr/>
          <p:nvPr/>
        </p:nvGrpSpPr>
        <p:grpSpPr>
          <a:xfrm>
            <a:off x="2107096" y="2414311"/>
            <a:ext cx="4532243" cy="1029354"/>
            <a:chOff x="2107096" y="2414311"/>
            <a:chExt cx="4532243" cy="102935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1EB316A-0FFF-4440-BCC7-0BF50EEFAE52}"/>
                </a:ext>
              </a:extLst>
            </p:cNvPr>
            <p:cNvSpPr/>
            <p:nvPr/>
          </p:nvSpPr>
          <p:spPr>
            <a:xfrm>
              <a:off x="2107096" y="2414311"/>
              <a:ext cx="4532243" cy="10293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5F67213-6E89-417B-8838-D957EB4824D4}"/>
                </a:ext>
              </a:extLst>
            </p:cNvPr>
            <p:cNvSpPr txBox="1"/>
            <p:nvPr/>
          </p:nvSpPr>
          <p:spPr>
            <a:xfrm>
              <a:off x="2625918" y="2468346"/>
              <a:ext cx="3291840" cy="892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 Forschung und Innovationstransfer</a:t>
              </a:r>
            </a:p>
            <a:p>
              <a:pPr marL="285750" indent="-285750" algn="ctr">
                <a:buFontTx/>
                <a:buChar char="-"/>
              </a:pPr>
              <a:r>
                <a:rPr lang="de-DE" sz="1250" dirty="0"/>
                <a:t>DRK-interne Studien</a:t>
              </a:r>
            </a:p>
            <a:p>
              <a:pPr marL="285750" indent="-285750" algn="ctr">
                <a:buFontTx/>
                <a:buChar char="-"/>
              </a:pPr>
              <a:r>
                <a:rPr lang="de-DE" sz="1250" dirty="0"/>
                <a:t>Projektförderungen </a:t>
              </a:r>
            </a:p>
            <a:p>
              <a:pPr algn="ctr"/>
              <a:r>
                <a:rPr lang="de-DE" sz="1250" dirty="0"/>
                <a:t>       (z. B. Innovationsfonds)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8ACED31-F4E6-4663-A39D-2C8288BD6BDB}"/>
              </a:ext>
            </a:extLst>
          </p:cNvPr>
          <p:cNvGrpSpPr/>
          <p:nvPr/>
        </p:nvGrpSpPr>
        <p:grpSpPr>
          <a:xfrm>
            <a:off x="753076" y="393953"/>
            <a:ext cx="7288377" cy="4179201"/>
            <a:chOff x="753076" y="393953"/>
            <a:chExt cx="7288377" cy="4179201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60F9C9E5-D9FF-4D11-97B0-4700B620607C}"/>
                </a:ext>
              </a:extLst>
            </p:cNvPr>
            <p:cNvGrpSpPr/>
            <p:nvPr/>
          </p:nvGrpSpPr>
          <p:grpSpPr>
            <a:xfrm>
              <a:off x="753076" y="393953"/>
              <a:ext cx="7288377" cy="4179201"/>
              <a:chOff x="753076" y="393953"/>
              <a:chExt cx="7288377" cy="4179201"/>
            </a:xfrm>
          </p:grpSpPr>
          <p:sp>
            <p:nvSpPr>
              <p:cNvPr id="7" name="Flussdiagramm: Verbinder 6">
                <a:extLst>
                  <a:ext uri="{FF2B5EF4-FFF2-40B4-BE49-F238E27FC236}">
                    <a16:creationId xmlns:a16="http://schemas.microsoft.com/office/drawing/2014/main" id="{63BFE4E5-32DF-4F38-8CBE-B50D62C8EAF9}"/>
                  </a:ext>
                </a:extLst>
              </p:cNvPr>
              <p:cNvSpPr/>
              <p:nvPr/>
            </p:nvSpPr>
            <p:spPr>
              <a:xfrm>
                <a:off x="753076" y="393953"/>
                <a:ext cx="7261840" cy="4179201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91A493E-47D3-4F3B-8013-6F3C662D16DA}"/>
                  </a:ext>
                </a:extLst>
              </p:cNvPr>
              <p:cNvSpPr txBox="1"/>
              <p:nvPr/>
            </p:nvSpPr>
            <p:spPr>
              <a:xfrm>
                <a:off x="753076" y="1975242"/>
                <a:ext cx="20358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Gesundheitssystem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B33E51F6-1136-474C-ABC5-A3783E395790}"/>
                  </a:ext>
                </a:extLst>
              </p:cNvPr>
              <p:cNvSpPr txBox="1"/>
              <p:nvPr/>
            </p:nvSpPr>
            <p:spPr>
              <a:xfrm>
                <a:off x="6201279" y="1936761"/>
                <a:ext cx="18401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Gefahrenabwehr</a:t>
                </a:r>
              </a:p>
            </p:txBody>
          </p: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23A00766-74E8-4552-9E3D-B1C6540EEA8F}"/>
                </a:ext>
              </a:extLst>
            </p:cNvPr>
            <p:cNvGrpSpPr/>
            <p:nvPr/>
          </p:nvGrpSpPr>
          <p:grpSpPr>
            <a:xfrm>
              <a:off x="1200647" y="3488323"/>
              <a:ext cx="6361043" cy="1084831"/>
              <a:chOff x="1200647" y="3488323"/>
              <a:chExt cx="6361043" cy="1084831"/>
            </a:xfrm>
          </p:grpSpPr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4793BFEC-66B9-444E-B2C8-735B21BE4361}"/>
                  </a:ext>
                </a:extLst>
              </p:cNvPr>
              <p:cNvSpPr/>
              <p:nvPr/>
            </p:nvSpPr>
            <p:spPr>
              <a:xfrm>
                <a:off x="1200647" y="3488323"/>
                <a:ext cx="6361043" cy="10848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A560439-43D3-4E29-A104-99D6998D2426}"/>
                  </a:ext>
                </a:extLst>
              </p:cNvPr>
              <p:cNvSpPr txBox="1"/>
              <p:nvPr/>
            </p:nvSpPr>
            <p:spPr>
              <a:xfrm>
                <a:off x="1393465" y="3488323"/>
                <a:ext cx="5756745" cy="107721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/>
                  <a:t>Bevölkerung</a:t>
                </a:r>
              </a:p>
              <a:p>
                <a:pPr algn="ctr"/>
                <a:r>
                  <a:rPr lang="de-DE" sz="1100" b="1" dirty="0"/>
                  <a:t>§ 24 ZSKG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Ausbildung Erste Hilfe mit Selbstschutzinhalten (Selbsthilfe- und Gesundheitskompetenz)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Ausbildung von Pflegehilfskräften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332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A9156-BD08-451F-9155-1EECB8DD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Stellenwert </a:t>
            </a:r>
            <a:r>
              <a:rPr lang="de-DE" i="1" dirty="0"/>
              <a:t>Forschung und Innovationstransfer</a:t>
            </a:r>
            <a:br>
              <a:rPr lang="de-DE" dirty="0"/>
            </a:br>
            <a:r>
              <a:rPr lang="de-DE" sz="1400" dirty="0">
                <a:solidFill>
                  <a:schemeClr val="tx1"/>
                </a:solidFill>
                <a:latin typeface="+mn-lt"/>
              </a:rPr>
              <a:t>https://www.drk.de/</a:t>
            </a:r>
            <a:r>
              <a:rPr lang="de-DE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forschung</a:t>
            </a:r>
            <a:r>
              <a:rPr lang="de-DE" sz="1400" dirty="0">
                <a:solidFill>
                  <a:schemeClr val="tx1"/>
                </a:solidFill>
                <a:latin typeface="+mn-lt"/>
              </a:rPr>
              <a:t>/</a:t>
            </a:r>
            <a:br>
              <a:rPr lang="de-DE" dirty="0"/>
            </a:br>
            <a:endParaRPr lang="de-DE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EA72DB-34DA-45F3-BC1F-56792823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2" y="1394938"/>
            <a:ext cx="8157608" cy="3159342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Sefrin P, Händlmeyer A, Kast W </a:t>
            </a:r>
            <a:r>
              <a:rPr lang="de-DE" b="0" dirty="0">
                <a:solidFill>
                  <a:schemeClr val="tx1"/>
                </a:solidFill>
              </a:rPr>
              <a:t>(2015). </a:t>
            </a:r>
            <a:r>
              <a:rPr lang="de-DE" b="0" i="1" dirty="0">
                <a:solidFill>
                  <a:schemeClr val="tx1"/>
                </a:solidFill>
              </a:rPr>
              <a:t>Leistungen des Notfall-Rettungsdienstes: Ergebnisse einer bundesweiten Analyse des DRK 2014</a:t>
            </a:r>
            <a:r>
              <a:rPr lang="de-DE" b="0" dirty="0">
                <a:solidFill>
                  <a:schemeClr val="tx1"/>
                </a:solidFill>
              </a:rPr>
              <a:t>. Notarzt 31(4):34–48. </a:t>
            </a:r>
            <a:r>
              <a:rPr lang="de-DE" b="0" dirty="0" err="1">
                <a:solidFill>
                  <a:schemeClr val="tx1"/>
                </a:solidFill>
              </a:rPr>
              <a:t>doi</a:t>
            </a:r>
            <a:r>
              <a:rPr lang="de-DE" b="0" dirty="0">
                <a:solidFill>
                  <a:schemeClr val="tx1"/>
                </a:solidFill>
              </a:rPr>
              <a:t>: 10.1055/s-0035-1552705 </a:t>
            </a:r>
          </a:p>
          <a:p>
            <a:endParaRPr lang="de-DE" b="0" dirty="0">
              <a:solidFill>
                <a:schemeClr val="tx1"/>
              </a:solidFill>
            </a:endParaRPr>
          </a:p>
          <a:p>
            <a:r>
              <a:rPr lang="de-DE" b="0" dirty="0">
                <a:solidFill>
                  <a:schemeClr val="tx1"/>
                </a:solidFill>
                <a:sym typeface="Wingdings" panose="05000000000000000000" pitchFamily="2" charset="2"/>
              </a:rPr>
              <a:t> Ein Drittel der Einsätze zur Notfallrettung bei Patient*innen mit Schweregrad-Klassifikation NACA 1 oder 2 </a:t>
            </a:r>
          </a:p>
          <a:p>
            <a:endParaRPr lang="de-DE" b="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Sefrin P, Händlmeyer A, Stadler T, Kast W (2021). </a:t>
            </a:r>
            <a:r>
              <a:rPr lang="de-DE" b="0" i="1" dirty="0">
                <a:solidFill>
                  <a:schemeClr val="tx1"/>
                </a:solidFill>
              </a:rPr>
              <a:t>Erfahrungen zur Gewalt gegen Rettungskräfte – aus der Sicht des DRK. </a:t>
            </a:r>
            <a:r>
              <a:rPr lang="de-DE" b="0" dirty="0">
                <a:solidFill>
                  <a:schemeClr val="tx1"/>
                </a:solidFill>
              </a:rPr>
              <a:t>Notarzt 2021; 37: S1–S19. </a:t>
            </a:r>
            <a:r>
              <a:rPr lang="de-DE" b="0" dirty="0" err="1">
                <a:solidFill>
                  <a:schemeClr val="tx1"/>
                </a:solidFill>
              </a:rPr>
              <a:t>doi</a:t>
            </a:r>
            <a:r>
              <a:rPr lang="de-DE" b="0" dirty="0">
                <a:solidFill>
                  <a:schemeClr val="tx1"/>
                </a:solidFill>
              </a:rPr>
              <a:t>: 10.1055/a-1310-6763</a:t>
            </a:r>
          </a:p>
          <a:p>
            <a:endParaRPr lang="de-DE" b="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0" dirty="0">
                <a:solidFill>
                  <a:schemeClr val="tx1"/>
                </a:solidFill>
              </a:rPr>
              <a:t>Rettungsdienst-Mitarbeitende berichten in einem Zeitraum von zwölf Monaten mindestens über eine Gewaltanwendung im Einsatz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0" dirty="0">
                <a:solidFill>
                  <a:schemeClr val="tx1"/>
                </a:solidFill>
              </a:rPr>
              <a:t>Verbale Übergriffe kommen am häufigsten vor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0" dirty="0">
                <a:solidFill>
                  <a:schemeClr val="tx1"/>
                </a:solidFill>
              </a:rPr>
              <a:t>40,3 % des Personals sind </a:t>
            </a:r>
            <a:r>
              <a:rPr lang="de-DE" dirty="0">
                <a:solidFill>
                  <a:schemeClr val="tx1"/>
                </a:solidFill>
              </a:rPr>
              <a:t>ausschließlich</a:t>
            </a:r>
            <a:r>
              <a:rPr lang="de-DE" b="0" dirty="0">
                <a:solidFill>
                  <a:schemeClr val="tx1"/>
                </a:solidFill>
              </a:rPr>
              <a:t> von verbaler Gewalt betroffen, etwa ein Drittel beschreibt sowohl verbale als auch körperliche Übergriffe</a:t>
            </a:r>
          </a:p>
          <a:p>
            <a:pPr marL="342900" indent="-342900">
              <a:buAutoNum type="arabicParenR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629E37-80F6-464F-8130-C3BD3EE1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 besteht Handlungsbedarf aus Sicht des DRK?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EEE287-F288-4C37-9EE8-BFCB83BD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05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EB168D-1637-49BC-8D40-8286B457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 besteht Handlungsbedarf aus Sicht des DRK?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BCE48A-4942-477E-A212-5EE94708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7</a:t>
            </a:fld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C60EEC7-7C8F-495F-99A7-53B37B950A94}"/>
              </a:ext>
            </a:extLst>
          </p:cNvPr>
          <p:cNvGrpSpPr/>
          <p:nvPr/>
        </p:nvGrpSpPr>
        <p:grpSpPr>
          <a:xfrm>
            <a:off x="2757086" y="1403505"/>
            <a:ext cx="3174587" cy="965326"/>
            <a:chOff x="2757086" y="1403505"/>
            <a:chExt cx="3174587" cy="96532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16192118-8F40-44E6-9467-ADC46DC2ABC1}"/>
                </a:ext>
              </a:extLst>
            </p:cNvPr>
            <p:cNvSpPr/>
            <p:nvPr/>
          </p:nvSpPr>
          <p:spPr>
            <a:xfrm>
              <a:off x="2757086" y="1403505"/>
              <a:ext cx="3174587" cy="96532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88B9649-79C7-4216-A0BC-ACCFA37455BB}"/>
                </a:ext>
              </a:extLst>
            </p:cNvPr>
            <p:cNvSpPr txBox="1"/>
            <p:nvPr/>
          </p:nvSpPr>
          <p:spPr>
            <a:xfrm>
              <a:off x="3098841" y="1442448"/>
              <a:ext cx="2254554" cy="8848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/>
                <a:t>Gesetzesgrundlagen</a:t>
              </a:r>
            </a:p>
            <a:p>
              <a:pPr marL="285750" indent="-285750" algn="ctr">
                <a:buFontTx/>
                <a:buChar char="-"/>
              </a:pPr>
              <a:r>
                <a:rPr lang="de-DE" sz="1250" dirty="0"/>
                <a:t>MTA-Reformgesetz</a:t>
              </a:r>
            </a:p>
            <a:p>
              <a:pPr marL="285750" indent="-285750" algn="ctr">
                <a:buFontTx/>
                <a:buChar char="-"/>
              </a:pPr>
              <a:r>
                <a:rPr lang="de-DE" sz="1250" dirty="0"/>
                <a:t>Reform der Notfallversorgung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E514515-9654-4BEC-85DC-A56D16AF1FAC}"/>
              </a:ext>
            </a:extLst>
          </p:cNvPr>
          <p:cNvGrpSpPr/>
          <p:nvPr/>
        </p:nvGrpSpPr>
        <p:grpSpPr>
          <a:xfrm>
            <a:off x="753076" y="393953"/>
            <a:ext cx="7288377" cy="4179201"/>
            <a:chOff x="753076" y="393953"/>
            <a:chExt cx="7288377" cy="4179201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60F9C9E5-D9FF-4D11-97B0-4700B620607C}"/>
                </a:ext>
              </a:extLst>
            </p:cNvPr>
            <p:cNvGrpSpPr/>
            <p:nvPr/>
          </p:nvGrpSpPr>
          <p:grpSpPr>
            <a:xfrm>
              <a:off x="753076" y="393953"/>
              <a:ext cx="7288377" cy="4179201"/>
              <a:chOff x="753076" y="393953"/>
              <a:chExt cx="7288377" cy="4179201"/>
            </a:xfrm>
          </p:grpSpPr>
          <p:sp>
            <p:nvSpPr>
              <p:cNvPr id="7" name="Flussdiagramm: Verbinder 6">
                <a:extLst>
                  <a:ext uri="{FF2B5EF4-FFF2-40B4-BE49-F238E27FC236}">
                    <a16:creationId xmlns:a16="http://schemas.microsoft.com/office/drawing/2014/main" id="{63BFE4E5-32DF-4F38-8CBE-B50D62C8EAF9}"/>
                  </a:ext>
                </a:extLst>
              </p:cNvPr>
              <p:cNvSpPr/>
              <p:nvPr/>
            </p:nvSpPr>
            <p:spPr>
              <a:xfrm>
                <a:off x="753076" y="393953"/>
                <a:ext cx="7261840" cy="4179201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B91A493E-47D3-4F3B-8013-6F3C662D16DA}"/>
                  </a:ext>
                </a:extLst>
              </p:cNvPr>
              <p:cNvSpPr txBox="1"/>
              <p:nvPr/>
            </p:nvSpPr>
            <p:spPr>
              <a:xfrm>
                <a:off x="753076" y="1975242"/>
                <a:ext cx="20358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Gesundheitssystem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B33E51F6-1136-474C-ABC5-A3783E395790}"/>
                  </a:ext>
                </a:extLst>
              </p:cNvPr>
              <p:cNvSpPr txBox="1"/>
              <p:nvPr/>
            </p:nvSpPr>
            <p:spPr>
              <a:xfrm>
                <a:off x="6201279" y="1936761"/>
                <a:ext cx="18401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Gefahrenabwehr</a:t>
                </a:r>
              </a:p>
            </p:txBody>
          </p:sp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23A00766-74E8-4552-9E3D-B1C6540EEA8F}"/>
                </a:ext>
              </a:extLst>
            </p:cNvPr>
            <p:cNvGrpSpPr/>
            <p:nvPr/>
          </p:nvGrpSpPr>
          <p:grpSpPr>
            <a:xfrm>
              <a:off x="1200647" y="3488323"/>
              <a:ext cx="6361043" cy="1084831"/>
              <a:chOff x="1200647" y="3488323"/>
              <a:chExt cx="6361043" cy="1084831"/>
            </a:xfrm>
          </p:grpSpPr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4793BFEC-66B9-444E-B2C8-735B21BE4361}"/>
                  </a:ext>
                </a:extLst>
              </p:cNvPr>
              <p:cNvSpPr/>
              <p:nvPr/>
            </p:nvSpPr>
            <p:spPr>
              <a:xfrm>
                <a:off x="1200647" y="3488323"/>
                <a:ext cx="6361043" cy="10848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A560439-43D3-4E29-A104-99D6998D2426}"/>
                  </a:ext>
                </a:extLst>
              </p:cNvPr>
              <p:cNvSpPr txBox="1"/>
              <p:nvPr/>
            </p:nvSpPr>
            <p:spPr>
              <a:xfrm>
                <a:off x="1466006" y="3505639"/>
                <a:ext cx="5756745" cy="105413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/>
                  <a:t>Bevölkerung</a:t>
                </a:r>
              </a:p>
              <a:p>
                <a:pPr algn="ctr"/>
                <a:r>
                  <a:rPr lang="de-DE" sz="1100" b="1" dirty="0"/>
                  <a:t>§ 24 ZSKG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Ausbildung Erste Hilfe mit Selbstschutzinhalten (Selbsthilfe- und Gesundheitskompetenz)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Ausbildung von Pflegehilfskräften</a:t>
                </a:r>
              </a:p>
            </p:txBody>
          </p: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679331D3-7C7C-4B99-B77B-45A62F4E4B04}"/>
                </a:ext>
              </a:extLst>
            </p:cNvPr>
            <p:cNvGrpSpPr/>
            <p:nvPr/>
          </p:nvGrpSpPr>
          <p:grpSpPr>
            <a:xfrm>
              <a:off x="2107096" y="2414311"/>
              <a:ext cx="4532243" cy="1029354"/>
              <a:chOff x="2107096" y="2414311"/>
              <a:chExt cx="4532243" cy="1029354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61EB316A-0FFF-4440-BCC7-0BF50EEFAE52}"/>
                  </a:ext>
                </a:extLst>
              </p:cNvPr>
              <p:cNvSpPr/>
              <p:nvPr/>
            </p:nvSpPr>
            <p:spPr>
              <a:xfrm>
                <a:off x="2107096" y="2414311"/>
                <a:ext cx="4532243" cy="102935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05F67213-6E89-417B-8838-D957EB4824D4}"/>
                  </a:ext>
                </a:extLst>
              </p:cNvPr>
              <p:cNvSpPr txBox="1"/>
              <p:nvPr/>
            </p:nvSpPr>
            <p:spPr>
              <a:xfrm>
                <a:off x="2656398" y="2468346"/>
                <a:ext cx="3291840" cy="8925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/>
                  <a:t> Forschung und Innovationstransfer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DRK-interne Studien</a:t>
                </a:r>
              </a:p>
              <a:p>
                <a:pPr marL="285750" indent="-285750" algn="ctr">
                  <a:buFontTx/>
                  <a:buChar char="-"/>
                </a:pPr>
                <a:r>
                  <a:rPr lang="de-DE" sz="1250" dirty="0"/>
                  <a:t>Projektförderungen </a:t>
                </a:r>
              </a:p>
              <a:p>
                <a:pPr algn="ctr"/>
                <a:r>
                  <a:rPr lang="de-DE" sz="1250" dirty="0"/>
                  <a:t>       (z. B. Innovationsfonds)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59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A9156-BD08-451F-9155-1EECB8DD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2" y="719988"/>
            <a:ext cx="8369108" cy="589318"/>
          </a:xfrm>
        </p:spPr>
        <p:txBody>
          <a:bodyPr/>
          <a:lstStyle/>
          <a:p>
            <a:r>
              <a:rPr lang="de-DE" dirty="0"/>
              <a:t>Schwerpunktthema </a:t>
            </a:r>
            <a:r>
              <a:rPr lang="de-DE" i="1" dirty="0"/>
              <a:t>Notfallsanitäterinnen und Notfallsanitäter</a:t>
            </a:r>
            <a:br>
              <a:rPr lang="de-DE" i="1" dirty="0"/>
            </a:br>
            <a:endParaRPr lang="de-DE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EA72DB-34DA-45F3-BC1F-56792823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2" y="1394938"/>
            <a:ext cx="8157608" cy="3159342"/>
          </a:xfrm>
        </p:spPr>
        <p:txBody>
          <a:bodyPr/>
          <a:lstStyle/>
          <a:p>
            <a:r>
              <a:rPr lang="de-DE" u="sng" dirty="0">
                <a:solidFill>
                  <a:schemeClr val="tx1"/>
                </a:solidFill>
              </a:rPr>
              <a:t>Verbesserungsvorschlag aus den Fokusgruppeninterviews:</a:t>
            </a:r>
          </a:p>
          <a:p>
            <a:r>
              <a:rPr lang="de-DE" b="0" dirty="0">
                <a:solidFill>
                  <a:schemeClr val="tx1"/>
                </a:solidFill>
              </a:rPr>
              <a:t>Besserer Rechtsschutz und klare Regelungen für Befugnisse von Notfallsanitäterinnen und Notfallsanitätern durch Gesetzesänderungen</a:t>
            </a:r>
          </a:p>
          <a:p>
            <a:endParaRPr lang="de-DE" i="1" dirty="0">
              <a:solidFill>
                <a:schemeClr val="tx1"/>
              </a:solidFill>
            </a:endParaRPr>
          </a:p>
          <a:p>
            <a:r>
              <a:rPr lang="de-DE" u="sng" dirty="0">
                <a:solidFill>
                  <a:schemeClr val="tx1"/>
                </a:solidFill>
              </a:rPr>
              <a:t>MTA-Reformgesetz: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b="0" i="0" dirty="0">
                <a:solidFill>
                  <a:srgbClr val="000000"/>
                </a:solidFill>
                <a:effectLst/>
              </a:rPr>
              <a:t>u. a. Anpassung des Notfallsanitäter-Gesetzes durch Einführung von </a:t>
            </a:r>
            <a:r>
              <a:rPr lang="de-DE" b="0" i="1" dirty="0">
                <a:solidFill>
                  <a:srgbClr val="000000"/>
                </a:solidFill>
                <a:effectLst/>
              </a:rPr>
              <a:t>§ 2a </a:t>
            </a:r>
            <a:r>
              <a:rPr lang="de-DE" b="0" i="1" dirty="0">
                <a:solidFill>
                  <a:srgbClr val="000000"/>
                </a:solidFill>
              </a:rPr>
              <a:t>Eigenverantwortliche Durchführung heilkundlicher Maßnahmen </a:t>
            </a:r>
            <a:r>
              <a:rPr lang="de-DE" b="0" dirty="0">
                <a:solidFill>
                  <a:srgbClr val="000000"/>
                </a:solidFill>
              </a:rPr>
              <a:t>(auch invasiver Art) </a:t>
            </a:r>
            <a:r>
              <a:rPr lang="de-DE" b="0" i="1" dirty="0">
                <a:solidFill>
                  <a:srgbClr val="000000"/>
                </a:solidFill>
              </a:rPr>
              <a:t>durch Notfallsanitäterinnen und Notfallsanitäter</a:t>
            </a:r>
          </a:p>
          <a:p>
            <a:endParaRPr lang="de-DE" b="0" i="1" dirty="0">
              <a:solidFill>
                <a:srgbClr val="00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b="0" dirty="0">
                <a:solidFill>
                  <a:srgbClr val="000000"/>
                </a:solidFill>
              </a:rPr>
              <a:t>Die Entscheidung über eine vorzunehmende Maßnahme muss von einer Ärztin oder einem Arzt getroffen werden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b="0" dirty="0">
                <a:solidFill>
                  <a:srgbClr val="000000"/>
                </a:solidFill>
              </a:rPr>
              <a:t>Der Begriff der </a:t>
            </a:r>
            <a:r>
              <a:rPr lang="de-DE" dirty="0">
                <a:solidFill>
                  <a:srgbClr val="000000"/>
                </a:solidFill>
              </a:rPr>
              <a:t>teleärztlichen Versorgung </a:t>
            </a:r>
            <a:r>
              <a:rPr lang="de-DE" b="0" dirty="0">
                <a:solidFill>
                  <a:srgbClr val="000000"/>
                </a:solidFill>
              </a:rPr>
              <a:t>wird mit der Änderung neu in das </a:t>
            </a:r>
            <a:r>
              <a:rPr lang="de-DE" b="0" dirty="0" err="1">
                <a:solidFill>
                  <a:srgbClr val="000000"/>
                </a:solidFill>
              </a:rPr>
              <a:t>Notfallsanitätergesetz</a:t>
            </a:r>
            <a:r>
              <a:rPr lang="de-DE" b="0" dirty="0">
                <a:solidFill>
                  <a:srgbClr val="000000"/>
                </a:solidFill>
              </a:rPr>
              <a:t> eingeführt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629E37-80F6-464F-8130-C3BD3EE1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 besteht Handlungsbedarf aus Sicht des DRK?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EEE287-F288-4C37-9EE8-BFCB83BD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77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CDB81-0A0F-42AC-872C-2FB3A688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Schwerpunktthema </a:t>
            </a:r>
            <a:r>
              <a:rPr lang="de-DE" i="1" dirty="0"/>
              <a:t>Leitstellen/Disponentinnen und Disponenten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D423D4-396B-48B4-98AC-6CF59264F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2" y="1394938"/>
            <a:ext cx="7999208" cy="3159342"/>
          </a:xfrm>
        </p:spPr>
        <p:txBody>
          <a:bodyPr/>
          <a:lstStyle/>
          <a:p>
            <a:r>
              <a:rPr lang="de-DE" u="sng" dirty="0">
                <a:solidFill>
                  <a:schemeClr val="tx1"/>
                </a:solidFill>
              </a:rPr>
              <a:t>Ergebnisse/Verbesserungsvorschläge aus den Fokusgruppeninterviews: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Frühe Eskalation in die nächsthöhere Versorgungsstufe </a:t>
            </a:r>
            <a:r>
              <a:rPr lang="de-DE" sz="1200" b="0" dirty="0">
                <a:solidFill>
                  <a:schemeClr val="tx1"/>
                </a:solidFill>
              </a:rPr>
              <a:t>(insb. lange Wartezeiten, keine Verträge mit ambulanten Pflegediensten)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Bessere und effektivere Vernetzung der bisher isolierten Systeme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Bessere Gestaltung der Übergabesituation der Notfallnummer 112 auf andere Strukturen</a:t>
            </a:r>
          </a:p>
          <a:p>
            <a:endParaRPr lang="de-DE" b="0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Das DRK begrüßt den Kabinettsentwurf des </a:t>
            </a:r>
            <a:r>
              <a:rPr lang="de-DE" i="1" dirty="0">
                <a:solidFill>
                  <a:schemeClr val="tx1"/>
                </a:solidFill>
              </a:rPr>
              <a:t>Gesetzes zur Reform der Notfallversorgung</a:t>
            </a:r>
          </a:p>
          <a:p>
            <a:pPr marL="285750" indent="-285750">
              <a:buFontTx/>
              <a:buChar char="-"/>
            </a:pPr>
            <a:r>
              <a:rPr lang="de-DE" b="0" dirty="0">
                <a:solidFill>
                  <a:schemeClr val="tx1"/>
                </a:solidFill>
              </a:rPr>
              <a:t>Bessere Orientierung für Patient*innen </a:t>
            </a:r>
          </a:p>
          <a:p>
            <a:pPr marL="285750" indent="-285750">
              <a:buFontTx/>
              <a:buChar char="-"/>
            </a:pPr>
            <a:r>
              <a:rPr lang="de-DE" b="0" dirty="0">
                <a:solidFill>
                  <a:schemeClr val="tx1"/>
                </a:solidFill>
              </a:rPr>
              <a:t>Kürzere Wartezeiten</a:t>
            </a:r>
          </a:p>
          <a:p>
            <a:pPr marL="285750" indent="-285750">
              <a:buFontTx/>
              <a:buChar char="-"/>
            </a:pPr>
            <a:r>
              <a:rPr lang="de-DE" b="0" dirty="0">
                <a:solidFill>
                  <a:schemeClr val="tx1"/>
                </a:solidFill>
              </a:rPr>
              <a:t>Bessere Gesamtqualität der medizinischen Notfallversorgung</a:t>
            </a:r>
          </a:p>
          <a:p>
            <a:r>
              <a:rPr lang="de-DE" dirty="0">
                <a:solidFill>
                  <a:schemeClr val="tx1"/>
                </a:solidFill>
              </a:rPr>
              <a:t>Anhand von</a:t>
            </a:r>
          </a:p>
          <a:p>
            <a:r>
              <a:rPr lang="de-DE" b="0" dirty="0">
                <a:solidFill>
                  <a:schemeClr val="tx1"/>
                </a:solidFill>
              </a:rPr>
              <a:t>a) Gemeinsames Notfallleitsystem (GNL)</a:t>
            </a:r>
          </a:p>
          <a:p>
            <a:r>
              <a:rPr lang="de-DE" b="0" dirty="0">
                <a:solidFill>
                  <a:schemeClr val="tx1"/>
                </a:solidFill>
              </a:rPr>
              <a:t>b) Integrierte Notfallzentren (INZ)</a:t>
            </a:r>
          </a:p>
          <a:p>
            <a:r>
              <a:rPr lang="de-DE" b="0" dirty="0">
                <a:solidFill>
                  <a:schemeClr val="tx1"/>
                </a:solidFill>
              </a:rPr>
              <a:t>c) Etablierung des Rettungsdienstes als eigenständiger GKV-Leistungsbereich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725850-D92B-4365-B385-59E2631B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 besteht Handlungsbedarf aus Sicht des DRK?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CAD6E4-B080-4B57-9FBB-0BE7D08A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90F9-9C8B-4738-A50E-8F04301A8C1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489878"/>
      </p:ext>
    </p:extLst>
  </p:cSld>
  <p:clrMapOvr>
    <a:masterClrMapping/>
  </p:clrMapOvr>
</p:sld>
</file>

<file path=ppt/theme/theme1.xml><?xml version="1.0" encoding="utf-8"?>
<a:theme xmlns:a="http://schemas.openxmlformats.org/drawingml/2006/main" name="DRK_Praesentation_16zu9">
  <a:themeElements>
    <a:clrScheme name="DRK">
      <a:dk1>
        <a:sysClr val="windowText" lastClr="000000"/>
      </a:dk1>
      <a:lt1>
        <a:sysClr val="window" lastClr="FFFFFF"/>
      </a:lt1>
      <a:dk2>
        <a:srgbClr val="E6000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RK">
      <a:majorFont>
        <a:latin typeface="Merriweathe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K_Praesentation_16zu9_Georgia.potx" id="{7F614E8A-33B5-4710-863B-76F56DA7A5D8}" vid="{FC47C9DF-28F1-4362-A622-6157228DA3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f9c2726-ddab-47c0-a227-5d8989094ee0">3STUTYFYDQU3-1964886677-199405</_dlc_DocId>
    <_dlc_DocIdUrl xmlns="8f9c2726-ddab-47c0-a227-5d8989094ee0">
      <Url>https://drkgsberlin.sharepoint.com/sites/Bereich_2/_layouts/15/DocIdRedir.aspx?ID=3STUTYFYDQU3-1964886677-199405</Url>
      <Description>3STUTYFYDQU3-1964886677-199405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453B37E0879540A75059AA568F88F2" ma:contentTypeVersion="5475" ma:contentTypeDescription="Ein neues Dokument erstellen." ma:contentTypeScope="" ma:versionID="b2a1f87772459d61593a1df71aaee78b">
  <xsd:schema xmlns:xsd="http://www.w3.org/2001/XMLSchema" xmlns:xs="http://www.w3.org/2001/XMLSchema" xmlns:p="http://schemas.microsoft.com/office/2006/metadata/properties" xmlns:ns2="8f9c2726-ddab-47c0-a227-5d8989094ee0" xmlns:ns3="db1661a4-952d-4465-8f8b-44c18f8db4d6" targetNamespace="http://schemas.microsoft.com/office/2006/metadata/properties" ma:root="true" ma:fieldsID="1c3780beceb2108b7c50e221445857a9" ns2:_="" ns3:_="">
    <xsd:import namespace="8f9c2726-ddab-47c0-a227-5d8989094ee0"/>
    <xsd:import namespace="db1661a4-952d-4465-8f8b-44c18f8db4d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c2726-ddab-47c0-a227-5d8989094e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661a4-952d-4465-8f8b-44c18f8db4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0C4DA9-D4CD-4AC7-B018-67542ADEA4CE}">
  <ds:schemaRefs>
    <ds:schemaRef ds:uri="http://schemas.microsoft.com/office/2006/metadata/properties"/>
    <ds:schemaRef ds:uri="http://schemas.microsoft.com/office/infopath/2007/PartnerControls"/>
    <ds:schemaRef ds:uri="8f9c2726-ddab-47c0-a227-5d8989094ee0"/>
  </ds:schemaRefs>
</ds:datastoreItem>
</file>

<file path=customXml/itemProps2.xml><?xml version="1.0" encoding="utf-8"?>
<ds:datastoreItem xmlns:ds="http://schemas.openxmlformats.org/officeDocument/2006/customXml" ds:itemID="{0E8D96AC-E0C0-4B90-8954-7F9ECD33A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E52276-198A-46EE-82A9-72C15B911CC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529A9A5-43F4-440F-924A-2C2917BCA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c2726-ddab-47c0-a227-5d8989094ee0"/>
    <ds:schemaRef ds:uri="db1661a4-952d-4465-8f8b-44c18f8db4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DRK_Praesentation_16zu9_GS</Template>
  <TotalTime>0</TotalTime>
  <Words>703</Words>
  <Application>Microsoft Office PowerPoint</Application>
  <PresentationFormat>Bildschirmpräsentation (16:9)</PresentationFormat>
  <Paragraphs>130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HelveticaNeueLT Std</vt:lpstr>
      <vt:lpstr>Symbol</vt:lpstr>
      <vt:lpstr>Wingdings</vt:lpstr>
      <vt:lpstr>DRK_Praesentation_16zu9</vt:lpstr>
      <vt:lpstr>Wo besteht Handlungsbedarf aus Sicht des DRK?</vt:lpstr>
      <vt:lpstr>Schwerpunktthemen der Fokusgruppeninterviews  (durchgeführt mit Expert*innen der Notfallversorgung)</vt:lpstr>
      <vt:lpstr>PowerPoint-Präsentation</vt:lpstr>
      <vt:lpstr>Schwerpunktthema Bevölkerung</vt:lpstr>
      <vt:lpstr>PowerPoint-Präsentation</vt:lpstr>
      <vt:lpstr>Stellenwert Forschung und Innovationstransfer https://www.drk.de/forschung/ </vt:lpstr>
      <vt:lpstr>PowerPoint-Präsentation</vt:lpstr>
      <vt:lpstr>Schwerpunktthema Notfallsanitäterinnen und Notfallsanitäter </vt:lpstr>
      <vt:lpstr>Schwerpunktthema Leitstellen/Disponentinnen und Disponenten</vt:lpstr>
      <vt:lpstr>PowerPoint-Präsentation</vt:lpstr>
      <vt:lpstr>Vielen Dank für  Ihre Aufmerksamkeit!</vt:lpstr>
    </vt:vector>
  </TitlesOfParts>
  <Company>DRK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Handlungs- und Verbesserungsbedarf für die Notfallversorgung aus Sicht des DRK</dc:title>
  <dc:creator>Doreen Branse</dc:creator>
  <cp:lastModifiedBy>Doreen Branse</cp:lastModifiedBy>
  <cp:revision>2</cp:revision>
  <dcterms:created xsi:type="dcterms:W3CDTF">2021-03-02T13:51:48Z</dcterms:created>
  <dcterms:modified xsi:type="dcterms:W3CDTF">2021-03-05T18:49:23Z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o_HilfslinienVertical">
    <vt:lpwstr>CustomLayout</vt:lpwstr>
  </property>
  <property fmtid="{D5CDD505-2E9C-101B-9397-08002B2CF9AE}" pid="3" name="ho_HilfslinienVertical1">
    <vt:lpwstr>1.2</vt:lpwstr>
  </property>
  <property fmtid="{D5CDD505-2E9C-101B-9397-08002B2CF9AE}" pid="4" name="ho_HilfslinienVertical2">
    <vt:lpwstr>12.4</vt:lpwstr>
  </property>
  <property fmtid="{D5CDD505-2E9C-101B-9397-08002B2CF9AE}" pid="5" name="ho_HilfslinienVertical3">
    <vt:lpwstr>13</vt:lpwstr>
  </property>
  <property fmtid="{D5CDD505-2E9C-101B-9397-08002B2CF9AE}" pid="6" name="ho_HilfslinienVertical4">
    <vt:lpwstr>24.2</vt:lpwstr>
  </property>
  <property fmtid="{D5CDD505-2E9C-101B-9397-08002B2CF9AE}" pid="7" name="ho_HilfslinienVertical5">
    <vt:lpwstr>23.9</vt:lpwstr>
  </property>
  <property fmtid="{D5CDD505-2E9C-101B-9397-08002B2CF9AE}" pid="8" name="ho_HilfslinienVertical6">
    <vt:lpwstr>5.2</vt:lpwstr>
  </property>
  <property fmtid="{D5CDD505-2E9C-101B-9397-08002B2CF9AE}" pid="9" name="ho_HilfslinienVertical7">
    <vt:lpwstr/>
  </property>
  <property fmtid="{D5CDD505-2E9C-101B-9397-08002B2CF9AE}" pid="10" name="ho_HilfslinienVertical8">
    <vt:lpwstr/>
  </property>
  <property fmtid="{D5CDD505-2E9C-101B-9397-08002B2CF9AE}" pid="11" name="ho_HilfslinienVertical9">
    <vt:lpwstr/>
  </property>
  <property fmtid="{D5CDD505-2E9C-101B-9397-08002B2CF9AE}" pid="12" name="ho_HilfslinienVertical10">
    <vt:lpwstr/>
  </property>
  <property fmtid="{D5CDD505-2E9C-101B-9397-08002B2CF9AE}" pid="13" name="ho_HilfslinienVertical11">
    <vt:lpwstr/>
  </property>
  <property fmtid="{D5CDD505-2E9C-101B-9397-08002B2CF9AE}" pid="14" name="ho_HilfslinienVertical12">
    <vt:lpwstr/>
  </property>
  <property fmtid="{D5CDD505-2E9C-101B-9397-08002B2CF9AE}" pid="15" name="ho_HilfslinienVertical13">
    <vt:lpwstr/>
  </property>
  <property fmtid="{D5CDD505-2E9C-101B-9397-08002B2CF9AE}" pid="16" name="ho_HilfslinienVertical14">
    <vt:lpwstr/>
  </property>
  <property fmtid="{D5CDD505-2E9C-101B-9397-08002B2CF9AE}" pid="17" name="ho_HilfslinienVertical15">
    <vt:lpwstr/>
  </property>
  <property fmtid="{D5CDD505-2E9C-101B-9397-08002B2CF9AE}" pid="18" name="ho_HilfslinienVertical16">
    <vt:lpwstr/>
  </property>
  <property fmtid="{D5CDD505-2E9C-101B-9397-08002B2CF9AE}" pid="19" name="ho_HilfslinienVertical17">
    <vt:lpwstr/>
  </property>
  <property fmtid="{D5CDD505-2E9C-101B-9397-08002B2CF9AE}" pid="20" name="ho_HilfslinienVertical18">
    <vt:lpwstr/>
  </property>
  <property fmtid="{D5CDD505-2E9C-101B-9397-08002B2CF9AE}" pid="21" name="ho_HilfslinienVertical19">
    <vt:lpwstr/>
  </property>
  <property fmtid="{D5CDD505-2E9C-101B-9397-08002B2CF9AE}" pid="22" name="ho_HilfslinienVertical20">
    <vt:lpwstr/>
  </property>
  <property fmtid="{D5CDD505-2E9C-101B-9397-08002B2CF9AE}" pid="23" name="ho_HilfslinienHorizontal">
    <vt:lpwstr>CustomLayout</vt:lpwstr>
  </property>
  <property fmtid="{D5CDD505-2E9C-101B-9397-08002B2CF9AE}" pid="24" name="ho_HilfslinienHorizontal1">
    <vt:lpwstr>.6</vt:lpwstr>
  </property>
  <property fmtid="{D5CDD505-2E9C-101B-9397-08002B2CF9AE}" pid="25" name="ho_HilfslinienHorizontal2">
    <vt:lpwstr>1.8</vt:lpwstr>
  </property>
  <property fmtid="{D5CDD505-2E9C-101B-9397-08002B2CF9AE}" pid="26" name="ho_HilfslinienHorizontal3">
    <vt:lpwstr>2.4</vt:lpwstr>
  </property>
  <property fmtid="{D5CDD505-2E9C-101B-9397-08002B2CF9AE}" pid="27" name="ho_HilfslinienHorizontal4">
    <vt:lpwstr>9.6</vt:lpwstr>
  </property>
  <property fmtid="{D5CDD505-2E9C-101B-9397-08002B2CF9AE}" pid="28" name="ho_HilfslinienHorizontal5">
    <vt:lpwstr>10.2</vt:lpwstr>
  </property>
  <property fmtid="{D5CDD505-2E9C-101B-9397-08002B2CF9AE}" pid="29" name="ho_HilfslinienHorizontal6">
    <vt:lpwstr>9.3</vt:lpwstr>
  </property>
  <property fmtid="{D5CDD505-2E9C-101B-9397-08002B2CF9AE}" pid="30" name="ho_HilfslinienHorizontal7">
    <vt:lpwstr>2</vt:lpwstr>
  </property>
  <property fmtid="{D5CDD505-2E9C-101B-9397-08002B2CF9AE}" pid="31" name="ho_HilfslinienHorizontal8">
    <vt:lpwstr>12.588</vt:lpwstr>
  </property>
  <property fmtid="{D5CDD505-2E9C-101B-9397-08002B2CF9AE}" pid="32" name="ho_HilfslinienHorizontal9">
    <vt:lpwstr>5</vt:lpwstr>
  </property>
  <property fmtid="{D5CDD505-2E9C-101B-9397-08002B2CF9AE}" pid="33" name="ho_HilfslinienHorizontal10">
    <vt:lpwstr/>
  </property>
  <property fmtid="{D5CDD505-2E9C-101B-9397-08002B2CF9AE}" pid="34" name="ho_HilfslinienHorizontal11">
    <vt:lpwstr/>
  </property>
  <property fmtid="{D5CDD505-2E9C-101B-9397-08002B2CF9AE}" pid="35" name="ho_HilfslinienHorizontal12">
    <vt:lpwstr/>
  </property>
  <property fmtid="{D5CDD505-2E9C-101B-9397-08002B2CF9AE}" pid="36" name="ho_HilfslinienHorizontal13">
    <vt:lpwstr/>
  </property>
  <property fmtid="{D5CDD505-2E9C-101B-9397-08002B2CF9AE}" pid="37" name="ho_HilfslinienHorizontal14">
    <vt:lpwstr/>
  </property>
  <property fmtid="{D5CDD505-2E9C-101B-9397-08002B2CF9AE}" pid="38" name="ho_HilfslinienHorizontal15">
    <vt:lpwstr/>
  </property>
  <property fmtid="{D5CDD505-2E9C-101B-9397-08002B2CF9AE}" pid="39" name="ho_HilfslinienHorizontal16">
    <vt:lpwstr/>
  </property>
  <property fmtid="{D5CDD505-2E9C-101B-9397-08002B2CF9AE}" pid="40" name="ho_HilfslinienHorizontal17">
    <vt:lpwstr/>
  </property>
  <property fmtid="{D5CDD505-2E9C-101B-9397-08002B2CF9AE}" pid="41" name="ho_HilfslinienHorizontal18">
    <vt:lpwstr/>
  </property>
  <property fmtid="{D5CDD505-2E9C-101B-9397-08002B2CF9AE}" pid="42" name="ho_HilfslinienHorizontal19">
    <vt:lpwstr/>
  </property>
  <property fmtid="{D5CDD505-2E9C-101B-9397-08002B2CF9AE}" pid="43" name="ho_HilfslinienHorizontal20">
    <vt:lpwstr/>
  </property>
  <property fmtid="{D5CDD505-2E9C-101B-9397-08002B2CF9AE}" pid="44" name="ContentTypeId">
    <vt:lpwstr>0x01010044453B37E0879540A75059AA568F88F2</vt:lpwstr>
  </property>
  <property fmtid="{D5CDD505-2E9C-101B-9397-08002B2CF9AE}" pid="45" name="_dlc_DocIdItemGuid">
    <vt:lpwstr>137dc479-6312-405f-b1e6-e8b872b4948d</vt:lpwstr>
  </property>
</Properties>
</file>