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72" r:id="rId5"/>
    <p:sldId id="337" r:id="rId6"/>
    <p:sldId id="334" r:id="rId7"/>
    <p:sldId id="335" r:id="rId8"/>
    <p:sldId id="296" r:id="rId9"/>
    <p:sldId id="297" r:id="rId10"/>
    <p:sldId id="300" r:id="rId11"/>
    <p:sldId id="336" r:id="rId12"/>
    <p:sldId id="268" r:id="rId13"/>
  </p:sldIdLst>
  <p:sldSz cx="12192000" cy="6858000"/>
  <p:notesSz cx="6858000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8AADB5-F40F-483F-9C3D-5D543F805DA0}" v="76" dt="2022-07-04T10:03:27.625"/>
  </p1510:revLst>
</p1510:revInfo>
</file>

<file path=ppt/tableStyles.xml><?xml version="1.0" encoding="utf-8"?>
<a:tblStyleLst xmlns:a="http://schemas.openxmlformats.org/drawingml/2006/main" def="{1D9900F6-15BA-44C0-93E6-A00CA02D34F9}">
  <a:tblStyle styleId="{1D9900F6-15BA-44C0-93E6-A00CA02D34F9}" styleName="aQua-Stil">
    <a:wholeTbl>
      <a:tcTxStyle>
        <a:fontRef idx="minor">
          <a:scrgbClr r="83" g="86" b="90"/>
        </a:fontRef>
        <a:schemeClr val="accent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rgbClr val="FFFFFF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rgbClr val="FFFFFF"/>
            </a:lnRef>
          </a:insideH>
          <a:insideV>
            <a:lnRef idx="1">
              <a:srgbClr val="FFFFFF"/>
            </a:lnRef>
          </a:insideV>
        </a:tcBdr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669" autoAdjust="0"/>
  </p:normalViewPr>
  <p:slideViewPr>
    <p:cSldViewPr snapToGrid="0">
      <p:cViewPr varScale="1">
        <p:scale>
          <a:sx n="102" d="100"/>
          <a:sy n="102" d="100"/>
        </p:scale>
        <p:origin x="1258" y="8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Lingnau" userId="4ca26875-abd0-4d92-9fa1-077af11cea15" providerId="ADAL" clId="{AD8AADB5-F40F-483F-9C3D-5D543F805DA0}"/>
    <pc:docChg chg="undo custSel addSld delSld modSld sldOrd">
      <pc:chgData name="Ruth Lingnau" userId="4ca26875-abd0-4d92-9fa1-077af11cea15" providerId="ADAL" clId="{AD8AADB5-F40F-483F-9C3D-5D543F805DA0}" dt="2022-07-05T12:07:24.473" v="3450" actId="6549"/>
      <pc:docMkLst>
        <pc:docMk/>
      </pc:docMkLst>
      <pc:sldChg chg="ord">
        <pc:chgData name="Ruth Lingnau" userId="4ca26875-abd0-4d92-9fa1-077af11cea15" providerId="ADAL" clId="{AD8AADB5-F40F-483F-9C3D-5D543F805DA0}" dt="2022-07-04T12:26:56.904" v="3449"/>
        <pc:sldMkLst>
          <pc:docMk/>
          <pc:sldMk cId="2160439731" sldId="269"/>
        </pc:sldMkLst>
      </pc:sldChg>
      <pc:sldChg chg="modSp mod">
        <pc:chgData name="Ruth Lingnau" userId="4ca26875-abd0-4d92-9fa1-077af11cea15" providerId="ADAL" clId="{AD8AADB5-F40F-483F-9C3D-5D543F805DA0}" dt="2022-07-05T12:07:24.473" v="3450" actId="6549"/>
        <pc:sldMkLst>
          <pc:docMk/>
          <pc:sldMk cId="49775665" sldId="272"/>
        </pc:sldMkLst>
        <pc:spChg chg="mod">
          <ac:chgData name="Ruth Lingnau" userId="4ca26875-abd0-4d92-9fa1-077af11cea15" providerId="ADAL" clId="{AD8AADB5-F40F-483F-9C3D-5D543F805DA0}" dt="2022-07-05T12:07:24.473" v="3450" actId="6549"/>
          <ac:spMkLst>
            <pc:docMk/>
            <pc:sldMk cId="49775665" sldId="272"/>
            <ac:spMk id="7" creationId="{00000000-0000-0000-0000-000000000000}"/>
          </ac:spMkLst>
        </pc:spChg>
      </pc:sldChg>
      <pc:sldChg chg="modSp mod">
        <pc:chgData name="Ruth Lingnau" userId="4ca26875-abd0-4d92-9fa1-077af11cea15" providerId="ADAL" clId="{AD8AADB5-F40F-483F-9C3D-5D543F805DA0}" dt="2022-06-30T14:16:33.199" v="777" actId="20577"/>
        <pc:sldMkLst>
          <pc:docMk/>
          <pc:sldMk cId="2865361936" sldId="274"/>
        </pc:sldMkLst>
        <pc:spChg chg="mod">
          <ac:chgData name="Ruth Lingnau" userId="4ca26875-abd0-4d92-9fa1-077af11cea15" providerId="ADAL" clId="{AD8AADB5-F40F-483F-9C3D-5D543F805DA0}" dt="2022-06-30T14:16:33.199" v="777" actId="20577"/>
          <ac:spMkLst>
            <pc:docMk/>
            <pc:sldMk cId="2865361936" sldId="274"/>
            <ac:spMk id="3" creationId="{6529E529-4EF6-C87C-04F2-3CD9959E3FC1}"/>
          </ac:spMkLst>
        </pc:spChg>
      </pc:sldChg>
      <pc:sldChg chg="addSp modSp del mod">
        <pc:chgData name="Ruth Lingnau" userId="4ca26875-abd0-4d92-9fa1-077af11cea15" providerId="ADAL" clId="{AD8AADB5-F40F-483F-9C3D-5D543F805DA0}" dt="2022-07-01T06:49:50.120" v="1362" actId="47"/>
        <pc:sldMkLst>
          <pc:docMk/>
          <pc:sldMk cId="200003856" sldId="275"/>
        </pc:sldMkLst>
        <pc:spChg chg="mod">
          <ac:chgData name="Ruth Lingnau" userId="4ca26875-abd0-4d92-9fa1-077af11cea15" providerId="ADAL" clId="{AD8AADB5-F40F-483F-9C3D-5D543F805DA0}" dt="2022-06-30T13:59:11.425" v="502" actId="14100"/>
          <ac:spMkLst>
            <pc:docMk/>
            <pc:sldMk cId="200003856" sldId="275"/>
            <ac:spMk id="4" creationId="{169776CD-5E82-F708-9A38-38250FB286A9}"/>
          </ac:spMkLst>
        </pc:spChg>
        <pc:spChg chg="add mod">
          <ac:chgData name="Ruth Lingnau" userId="4ca26875-abd0-4d92-9fa1-077af11cea15" providerId="ADAL" clId="{AD8AADB5-F40F-483F-9C3D-5D543F805DA0}" dt="2022-06-30T14:01:08.942" v="504" actId="1076"/>
          <ac:spMkLst>
            <pc:docMk/>
            <pc:sldMk cId="200003856" sldId="275"/>
            <ac:spMk id="5" creationId="{94EE6A26-6F54-E718-6CE8-226DE1C8DE4C}"/>
          </ac:spMkLst>
        </pc:spChg>
      </pc:sldChg>
      <pc:sldChg chg="del">
        <pc:chgData name="Ruth Lingnau" userId="4ca26875-abd0-4d92-9fa1-077af11cea15" providerId="ADAL" clId="{AD8AADB5-F40F-483F-9C3D-5D543F805DA0}" dt="2022-07-01T07:22:14.286" v="1595" actId="47"/>
        <pc:sldMkLst>
          <pc:docMk/>
          <pc:sldMk cId="690433653" sldId="276"/>
        </pc:sldMkLst>
      </pc:sldChg>
      <pc:sldChg chg="modSp mod modNotesTx">
        <pc:chgData name="Ruth Lingnau" userId="4ca26875-abd0-4d92-9fa1-077af11cea15" providerId="ADAL" clId="{AD8AADB5-F40F-483F-9C3D-5D543F805DA0}" dt="2022-06-30T13:31:35.849" v="118" actId="20577"/>
        <pc:sldMkLst>
          <pc:docMk/>
          <pc:sldMk cId="654606055" sldId="277"/>
        </pc:sldMkLst>
        <pc:spChg chg="mod">
          <ac:chgData name="Ruth Lingnau" userId="4ca26875-abd0-4d92-9fa1-077af11cea15" providerId="ADAL" clId="{AD8AADB5-F40F-483F-9C3D-5D543F805DA0}" dt="2022-06-30T13:31:35.849" v="118" actId="20577"/>
          <ac:spMkLst>
            <pc:docMk/>
            <pc:sldMk cId="654606055" sldId="277"/>
            <ac:spMk id="3" creationId="{F60D5079-5543-2960-D016-041984555BCA}"/>
          </ac:spMkLst>
        </pc:spChg>
      </pc:sldChg>
      <pc:sldChg chg="del">
        <pc:chgData name="Ruth Lingnau" userId="4ca26875-abd0-4d92-9fa1-077af11cea15" providerId="ADAL" clId="{AD8AADB5-F40F-483F-9C3D-5D543F805DA0}" dt="2022-07-01T06:51:34.124" v="1411" actId="47"/>
        <pc:sldMkLst>
          <pc:docMk/>
          <pc:sldMk cId="3343364426" sldId="278"/>
        </pc:sldMkLst>
      </pc:sldChg>
      <pc:sldChg chg="modSp del mod">
        <pc:chgData name="Ruth Lingnau" userId="4ca26875-abd0-4d92-9fa1-077af11cea15" providerId="ADAL" clId="{AD8AADB5-F40F-483F-9C3D-5D543F805DA0}" dt="2022-06-30T14:15:50.633" v="770" actId="47"/>
        <pc:sldMkLst>
          <pc:docMk/>
          <pc:sldMk cId="2557257252" sldId="279"/>
        </pc:sldMkLst>
        <pc:spChg chg="mod">
          <ac:chgData name="Ruth Lingnau" userId="4ca26875-abd0-4d92-9fa1-077af11cea15" providerId="ADAL" clId="{AD8AADB5-F40F-483F-9C3D-5D543F805DA0}" dt="2022-06-30T13:57:48.237" v="499" actId="20577"/>
          <ac:spMkLst>
            <pc:docMk/>
            <pc:sldMk cId="2557257252" sldId="279"/>
            <ac:spMk id="2" creationId="{5385F554-7AD6-4F11-8479-BEE05AE3F832}"/>
          </ac:spMkLst>
        </pc:spChg>
      </pc:sldChg>
      <pc:sldChg chg="modSp del mod">
        <pc:chgData name="Ruth Lingnau" userId="4ca26875-abd0-4d92-9fa1-077af11cea15" providerId="ADAL" clId="{AD8AADB5-F40F-483F-9C3D-5D543F805DA0}" dt="2022-06-30T14:16:13.137" v="771" actId="47"/>
        <pc:sldMkLst>
          <pc:docMk/>
          <pc:sldMk cId="2013266272" sldId="280"/>
        </pc:sldMkLst>
        <pc:spChg chg="mod">
          <ac:chgData name="Ruth Lingnau" userId="4ca26875-abd0-4d92-9fa1-077af11cea15" providerId="ADAL" clId="{AD8AADB5-F40F-483F-9C3D-5D543F805DA0}" dt="2022-06-30T13:58:13.039" v="501" actId="1076"/>
          <ac:spMkLst>
            <pc:docMk/>
            <pc:sldMk cId="2013266272" sldId="280"/>
            <ac:spMk id="4" creationId="{55EE8868-4E18-CA79-F8CA-38C14DFAF320}"/>
          </ac:spMkLst>
        </pc:spChg>
        <pc:spChg chg="mod">
          <ac:chgData name="Ruth Lingnau" userId="4ca26875-abd0-4d92-9fa1-077af11cea15" providerId="ADAL" clId="{AD8AADB5-F40F-483F-9C3D-5D543F805DA0}" dt="2022-06-30T13:58:10.142" v="500" actId="1076"/>
          <ac:spMkLst>
            <pc:docMk/>
            <pc:sldMk cId="2013266272" sldId="280"/>
            <ac:spMk id="6" creationId="{2BDFA107-1A24-C8E8-24DB-FCD4159FE82E}"/>
          </ac:spMkLst>
        </pc:spChg>
      </pc:sldChg>
      <pc:sldChg chg="modSp mod">
        <pc:chgData name="Ruth Lingnau" userId="4ca26875-abd0-4d92-9fa1-077af11cea15" providerId="ADAL" clId="{AD8AADB5-F40F-483F-9C3D-5D543F805DA0}" dt="2022-06-30T12:23:21.504" v="2" actId="14100"/>
        <pc:sldMkLst>
          <pc:docMk/>
          <pc:sldMk cId="1123030014" sldId="281"/>
        </pc:sldMkLst>
        <pc:spChg chg="mod">
          <ac:chgData name="Ruth Lingnau" userId="4ca26875-abd0-4d92-9fa1-077af11cea15" providerId="ADAL" clId="{AD8AADB5-F40F-483F-9C3D-5D543F805DA0}" dt="2022-06-30T12:23:18.569" v="1" actId="14100"/>
          <ac:spMkLst>
            <pc:docMk/>
            <pc:sldMk cId="1123030014" sldId="281"/>
            <ac:spMk id="44" creationId="{3B01BBC2-FFCE-160B-1A8F-0EF98C7A7145}"/>
          </ac:spMkLst>
        </pc:spChg>
        <pc:spChg chg="mod">
          <ac:chgData name="Ruth Lingnau" userId="4ca26875-abd0-4d92-9fa1-077af11cea15" providerId="ADAL" clId="{AD8AADB5-F40F-483F-9C3D-5D543F805DA0}" dt="2022-06-30T12:23:21.504" v="2" actId="14100"/>
          <ac:spMkLst>
            <pc:docMk/>
            <pc:sldMk cId="1123030014" sldId="281"/>
            <ac:spMk id="45" creationId="{81E35C28-FE54-0A8C-8DA4-90E6D9341742}"/>
          </ac:spMkLst>
        </pc:spChg>
        <pc:spChg chg="mod">
          <ac:chgData name="Ruth Lingnau" userId="4ca26875-abd0-4d92-9fa1-077af11cea15" providerId="ADAL" clId="{AD8AADB5-F40F-483F-9C3D-5D543F805DA0}" dt="2022-06-30T12:23:07.413" v="0" actId="20578"/>
          <ac:spMkLst>
            <pc:docMk/>
            <pc:sldMk cId="1123030014" sldId="281"/>
            <ac:spMk id="49" creationId="{DFD9AABD-3C6D-5A73-75C6-73067DE54840}"/>
          </ac:spMkLst>
        </pc:spChg>
      </pc:sldChg>
      <pc:sldChg chg="modSp mod">
        <pc:chgData name="Ruth Lingnau" userId="4ca26875-abd0-4d92-9fa1-077af11cea15" providerId="ADAL" clId="{AD8AADB5-F40F-483F-9C3D-5D543F805DA0}" dt="2022-07-01T08:33:26.283" v="2145" actId="20577"/>
        <pc:sldMkLst>
          <pc:docMk/>
          <pc:sldMk cId="4159637321" sldId="282"/>
        </pc:sldMkLst>
        <pc:spChg chg="mod">
          <ac:chgData name="Ruth Lingnau" userId="4ca26875-abd0-4d92-9fa1-077af11cea15" providerId="ADAL" clId="{AD8AADB5-F40F-483F-9C3D-5D543F805DA0}" dt="2022-07-01T08:33:26.283" v="2145" actId="20577"/>
          <ac:spMkLst>
            <pc:docMk/>
            <pc:sldMk cId="4159637321" sldId="282"/>
            <ac:spMk id="3" creationId="{CC673187-FD87-BEE8-2BD5-FD0355EC287C}"/>
          </ac:spMkLst>
        </pc:spChg>
      </pc:sldChg>
      <pc:sldChg chg="modSp mod">
        <pc:chgData name="Ruth Lingnau" userId="4ca26875-abd0-4d92-9fa1-077af11cea15" providerId="ADAL" clId="{AD8AADB5-F40F-483F-9C3D-5D543F805DA0}" dt="2022-07-01T08:40:17.743" v="2237" actId="114"/>
        <pc:sldMkLst>
          <pc:docMk/>
          <pc:sldMk cId="3874735372" sldId="283"/>
        </pc:sldMkLst>
        <pc:spChg chg="mod">
          <ac:chgData name="Ruth Lingnau" userId="4ca26875-abd0-4d92-9fa1-077af11cea15" providerId="ADAL" clId="{AD8AADB5-F40F-483F-9C3D-5D543F805DA0}" dt="2022-07-01T08:39:46.796" v="2211" actId="6549"/>
          <ac:spMkLst>
            <pc:docMk/>
            <pc:sldMk cId="3874735372" sldId="283"/>
            <ac:spMk id="2" creationId="{DFB4B19D-0690-027A-B966-0B67BDFE6EB8}"/>
          </ac:spMkLst>
        </pc:spChg>
        <pc:spChg chg="mod">
          <ac:chgData name="Ruth Lingnau" userId="4ca26875-abd0-4d92-9fa1-077af11cea15" providerId="ADAL" clId="{AD8AADB5-F40F-483F-9C3D-5D543F805DA0}" dt="2022-07-01T08:40:17.743" v="2237" actId="114"/>
          <ac:spMkLst>
            <pc:docMk/>
            <pc:sldMk cId="3874735372" sldId="283"/>
            <ac:spMk id="3" creationId="{44719564-A0E6-DB49-584C-A17F3C3771D4}"/>
          </ac:spMkLst>
        </pc:spChg>
      </pc:sldChg>
      <pc:sldChg chg="modSp del mod">
        <pc:chgData name="Ruth Lingnau" userId="4ca26875-abd0-4d92-9fa1-077af11cea15" providerId="ADAL" clId="{AD8AADB5-F40F-483F-9C3D-5D543F805DA0}" dt="2022-07-01T09:12:11.110" v="2526" actId="47"/>
        <pc:sldMkLst>
          <pc:docMk/>
          <pc:sldMk cId="3061092522" sldId="284"/>
        </pc:sldMkLst>
        <pc:spChg chg="mod">
          <ac:chgData name="Ruth Lingnau" userId="4ca26875-abd0-4d92-9fa1-077af11cea15" providerId="ADAL" clId="{AD8AADB5-F40F-483F-9C3D-5D543F805DA0}" dt="2022-07-01T09:00:35.529" v="2314" actId="6549"/>
          <ac:spMkLst>
            <pc:docMk/>
            <pc:sldMk cId="3061092522" sldId="284"/>
            <ac:spMk id="3" creationId="{B853BA23-8ED1-A4E3-416C-7DC7DAB286B7}"/>
          </ac:spMkLst>
        </pc:spChg>
      </pc:sldChg>
      <pc:sldChg chg="addSp modSp mod">
        <pc:chgData name="Ruth Lingnau" userId="4ca26875-abd0-4d92-9fa1-077af11cea15" providerId="ADAL" clId="{AD8AADB5-F40F-483F-9C3D-5D543F805DA0}" dt="2022-06-30T13:53:13.496" v="293" actId="113"/>
        <pc:sldMkLst>
          <pc:docMk/>
          <pc:sldMk cId="1314183949" sldId="285"/>
        </pc:sldMkLst>
        <pc:spChg chg="add mod">
          <ac:chgData name="Ruth Lingnau" userId="4ca26875-abd0-4d92-9fa1-077af11cea15" providerId="ADAL" clId="{AD8AADB5-F40F-483F-9C3D-5D543F805DA0}" dt="2022-06-30T13:53:13.496" v="293" actId="113"/>
          <ac:spMkLst>
            <pc:docMk/>
            <pc:sldMk cId="1314183949" sldId="285"/>
            <ac:spMk id="30" creationId="{C4942995-D14E-19C2-61C1-D28EF367A7CE}"/>
          </ac:spMkLst>
        </pc:spChg>
        <pc:cxnChg chg="add mod">
          <ac:chgData name="Ruth Lingnau" userId="4ca26875-abd0-4d92-9fa1-077af11cea15" providerId="ADAL" clId="{AD8AADB5-F40F-483F-9C3D-5D543F805DA0}" dt="2022-06-30T13:53:01.244" v="290" actId="14100"/>
          <ac:cxnSpMkLst>
            <pc:docMk/>
            <pc:sldMk cId="1314183949" sldId="285"/>
            <ac:cxnSpMk id="4" creationId="{F8F69ADA-F117-5DE4-6CAF-07A54E012C90}"/>
          </ac:cxnSpMkLst>
        </pc:cxnChg>
      </pc:sldChg>
      <pc:sldChg chg="addSp delSp modSp new mod">
        <pc:chgData name="Ruth Lingnau" userId="4ca26875-abd0-4d92-9fa1-077af11cea15" providerId="ADAL" clId="{AD8AADB5-F40F-483F-9C3D-5D543F805DA0}" dt="2022-07-01T07:45:25.550" v="1756" actId="20577"/>
        <pc:sldMkLst>
          <pc:docMk/>
          <pc:sldMk cId="2454227904" sldId="286"/>
        </pc:sldMkLst>
        <pc:spChg chg="mod">
          <ac:chgData name="Ruth Lingnau" userId="4ca26875-abd0-4d92-9fa1-077af11cea15" providerId="ADAL" clId="{AD8AADB5-F40F-483F-9C3D-5D543F805DA0}" dt="2022-06-30T14:05:26.306" v="558" actId="20577"/>
          <ac:spMkLst>
            <pc:docMk/>
            <pc:sldMk cId="2454227904" sldId="286"/>
            <ac:spMk id="2" creationId="{2C834A82-0BC4-1AE3-2176-97DC61B9F31F}"/>
          </ac:spMkLst>
        </pc:spChg>
        <pc:spChg chg="del">
          <ac:chgData name="Ruth Lingnau" userId="4ca26875-abd0-4d92-9fa1-077af11cea15" providerId="ADAL" clId="{AD8AADB5-F40F-483F-9C3D-5D543F805DA0}" dt="2022-06-30T14:06:18.818" v="559"/>
          <ac:spMkLst>
            <pc:docMk/>
            <pc:sldMk cId="2454227904" sldId="286"/>
            <ac:spMk id="3" creationId="{A40AC80D-84C4-87BA-F267-BC5AF9DD86E6}"/>
          </ac:spMkLst>
        </pc:spChg>
        <pc:graphicFrameChg chg="add mod modGraphic">
          <ac:chgData name="Ruth Lingnau" userId="4ca26875-abd0-4d92-9fa1-077af11cea15" providerId="ADAL" clId="{AD8AADB5-F40F-483F-9C3D-5D543F805DA0}" dt="2022-07-01T07:45:25.550" v="1756" actId="20577"/>
          <ac:graphicFrameMkLst>
            <pc:docMk/>
            <pc:sldMk cId="2454227904" sldId="286"/>
            <ac:graphicFrameMk id="4" creationId="{B219A2F3-4208-13E8-651B-A1BD90C4B703}"/>
          </ac:graphicFrameMkLst>
        </pc:graphicFrameChg>
      </pc:sldChg>
      <pc:sldChg chg="new del">
        <pc:chgData name="Ruth Lingnau" userId="4ca26875-abd0-4d92-9fa1-077af11cea15" providerId="ADAL" clId="{AD8AADB5-F40F-483F-9C3D-5D543F805DA0}" dt="2022-06-30T14:10:38.601" v="687" actId="47"/>
        <pc:sldMkLst>
          <pc:docMk/>
          <pc:sldMk cId="1185655554" sldId="287"/>
        </pc:sldMkLst>
      </pc:sldChg>
      <pc:sldChg chg="modSp add mod ord">
        <pc:chgData name="Ruth Lingnau" userId="4ca26875-abd0-4d92-9fa1-077af11cea15" providerId="ADAL" clId="{AD8AADB5-F40F-483F-9C3D-5D543F805DA0}" dt="2022-07-04T12:20:09.962" v="3388" actId="1076"/>
        <pc:sldMkLst>
          <pc:docMk/>
          <pc:sldMk cId="807051811" sldId="288"/>
        </pc:sldMkLst>
        <pc:spChg chg="mod">
          <ac:chgData name="Ruth Lingnau" userId="4ca26875-abd0-4d92-9fa1-077af11cea15" providerId="ADAL" clId="{AD8AADB5-F40F-483F-9C3D-5D543F805DA0}" dt="2022-06-30T14:10:48.890" v="716" actId="20577"/>
          <ac:spMkLst>
            <pc:docMk/>
            <pc:sldMk cId="807051811" sldId="288"/>
            <ac:spMk id="2" creationId="{2C834A82-0BC4-1AE3-2176-97DC61B9F31F}"/>
          </ac:spMkLst>
        </pc:spChg>
        <pc:graphicFrameChg chg="mod modGraphic">
          <ac:chgData name="Ruth Lingnau" userId="4ca26875-abd0-4d92-9fa1-077af11cea15" providerId="ADAL" clId="{AD8AADB5-F40F-483F-9C3D-5D543F805DA0}" dt="2022-07-04T12:20:09.962" v="3388" actId="1076"/>
          <ac:graphicFrameMkLst>
            <pc:docMk/>
            <pc:sldMk cId="807051811" sldId="288"/>
            <ac:graphicFrameMk id="4" creationId="{B219A2F3-4208-13E8-651B-A1BD90C4B703}"/>
          </ac:graphicFrameMkLst>
        </pc:graphicFrameChg>
      </pc:sldChg>
      <pc:sldChg chg="modSp add mod ord">
        <pc:chgData name="Ruth Lingnau" userId="4ca26875-abd0-4d92-9fa1-077af11cea15" providerId="ADAL" clId="{AD8AADB5-F40F-483F-9C3D-5D543F805DA0}" dt="2022-07-04T12:21:02.082" v="3428" actId="14734"/>
        <pc:sldMkLst>
          <pc:docMk/>
          <pc:sldMk cId="313904174" sldId="289"/>
        </pc:sldMkLst>
        <pc:spChg chg="mod">
          <ac:chgData name="Ruth Lingnau" userId="4ca26875-abd0-4d92-9fa1-077af11cea15" providerId="ADAL" clId="{AD8AADB5-F40F-483F-9C3D-5D543F805DA0}" dt="2022-07-01T06:53:17.651" v="1549" actId="20577"/>
          <ac:spMkLst>
            <pc:docMk/>
            <pc:sldMk cId="313904174" sldId="289"/>
            <ac:spMk id="2" creationId="{2C834A82-0BC4-1AE3-2176-97DC61B9F31F}"/>
          </ac:spMkLst>
        </pc:spChg>
        <pc:graphicFrameChg chg="mod modGraphic">
          <ac:chgData name="Ruth Lingnau" userId="4ca26875-abd0-4d92-9fa1-077af11cea15" providerId="ADAL" clId="{AD8AADB5-F40F-483F-9C3D-5D543F805DA0}" dt="2022-07-04T12:21:02.082" v="3428" actId="14734"/>
          <ac:graphicFrameMkLst>
            <pc:docMk/>
            <pc:sldMk cId="313904174" sldId="289"/>
            <ac:graphicFrameMk id="4" creationId="{B219A2F3-4208-13E8-651B-A1BD90C4B703}"/>
          </ac:graphicFrameMkLst>
        </pc:graphicFrameChg>
      </pc:sldChg>
      <pc:sldChg chg="modSp new del mod">
        <pc:chgData name="Ruth Lingnau" userId="4ca26875-abd0-4d92-9fa1-077af11cea15" providerId="ADAL" clId="{AD8AADB5-F40F-483F-9C3D-5D543F805DA0}" dt="2022-07-01T06:52:40.965" v="1516" actId="47"/>
        <pc:sldMkLst>
          <pc:docMk/>
          <pc:sldMk cId="3631105302" sldId="289"/>
        </pc:sldMkLst>
        <pc:spChg chg="mod">
          <ac:chgData name="Ruth Lingnau" userId="4ca26875-abd0-4d92-9fa1-077af11cea15" providerId="ADAL" clId="{AD8AADB5-F40F-483F-9C3D-5D543F805DA0}" dt="2022-06-30T14:21:21.140" v="814" actId="20577"/>
          <ac:spMkLst>
            <pc:docMk/>
            <pc:sldMk cId="3631105302" sldId="289"/>
            <ac:spMk id="2" creationId="{A3256E60-AD18-3871-A2DB-1B9063041BF5}"/>
          </ac:spMkLst>
        </pc:spChg>
        <pc:spChg chg="mod">
          <ac:chgData name="Ruth Lingnau" userId="4ca26875-abd0-4d92-9fa1-077af11cea15" providerId="ADAL" clId="{AD8AADB5-F40F-483F-9C3D-5D543F805DA0}" dt="2022-07-01T06:51:31.138" v="1410" actId="20577"/>
          <ac:spMkLst>
            <pc:docMk/>
            <pc:sldMk cId="3631105302" sldId="289"/>
            <ac:spMk id="3" creationId="{C3AC5F61-1237-C544-AB36-F80B9C6C69C6}"/>
          </ac:spMkLst>
        </pc:spChg>
      </pc:sldChg>
      <pc:sldChg chg="modSp add mod ord">
        <pc:chgData name="Ruth Lingnau" userId="4ca26875-abd0-4d92-9fa1-077af11cea15" providerId="ADAL" clId="{AD8AADB5-F40F-483F-9C3D-5D543F805DA0}" dt="2022-07-04T12:22:03.417" v="3443" actId="255"/>
        <pc:sldMkLst>
          <pc:docMk/>
          <pc:sldMk cId="3152526812" sldId="290"/>
        </pc:sldMkLst>
        <pc:spChg chg="mod">
          <ac:chgData name="Ruth Lingnau" userId="4ca26875-abd0-4d92-9fa1-077af11cea15" providerId="ADAL" clId="{AD8AADB5-F40F-483F-9C3D-5D543F805DA0}" dt="2022-07-01T07:22:22.490" v="1601" actId="20577"/>
          <ac:spMkLst>
            <pc:docMk/>
            <pc:sldMk cId="3152526812" sldId="290"/>
            <ac:spMk id="2" creationId="{2C834A82-0BC4-1AE3-2176-97DC61B9F31F}"/>
          </ac:spMkLst>
        </pc:spChg>
        <pc:graphicFrameChg chg="mod modGraphic">
          <ac:chgData name="Ruth Lingnau" userId="4ca26875-abd0-4d92-9fa1-077af11cea15" providerId="ADAL" clId="{AD8AADB5-F40F-483F-9C3D-5D543F805DA0}" dt="2022-07-04T12:22:03.417" v="3443" actId="255"/>
          <ac:graphicFrameMkLst>
            <pc:docMk/>
            <pc:sldMk cId="3152526812" sldId="290"/>
            <ac:graphicFrameMk id="4" creationId="{B219A2F3-4208-13E8-651B-A1BD90C4B703}"/>
          </ac:graphicFrameMkLst>
        </pc:graphicFrameChg>
      </pc:sldChg>
      <pc:sldChg chg="modSp new mod">
        <pc:chgData name="Ruth Lingnau" userId="4ca26875-abd0-4d92-9fa1-077af11cea15" providerId="ADAL" clId="{AD8AADB5-F40F-483F-9C3D-5D543F805DA0}" dt="2022-07-04T12:26:48.037" v="3447" actId="20577"/>
        <pc:sldMkLst>
          <pc:docMk/>
          <pc:sldMk cId="1484328397" sldId="291"/>
        </pc:sldMkLst>
        <pc:spChg chg="mod">
          <ac:chgData name="Ruth Lingnau" userId="4ca26875-abd0-4d92-9fa1-077af11cea15" providerId="ADAL" clId="{AD8AADB5-F40F-483F-9C3D-5D543F805DA0}" dt="2022-07-01T09:07:07.817" v="2341" actId="313"/>
          <ac:spMkLst>
            <pc:docMk/>
            <pc:sldMk cId="1484328397" sldId="291"/>
            <ac:spMk id="2" creationId="{6BFA1451-A4C0-7B48-C9F4-5BD682819190}"/>
          </ac:spMkLst>
        </pc:spChg>
        <pc:spChg chg="mod">
          <ac:chgData name="Ruth Lingnau" userId="4ca26875-abd0-4d92-9fa1-077af11cea15" providerId="ADAL" clId="{AD8AADB5-F40F-483F-9C3D-5D543F805DA0}" dt="2022-07-04T12:26:48.037" v="3447" actId="20577"/>
          <ac:spMkLst>
            <pc:docMk/>
            <pc:sldMk cId="1484328397" sldId="291"/>
            <ac:spMk id="3" creationId="{C08F845D-BA27-7EE1-2B97-D13FDE9B82C3}"/>
          </ac:spMkLst>
        </pc:spChg>
      </pc:sldChg>
      <pc:sldChg chg="addSp modSp new mod">
        <pc:chgData name="Ruth Lingnau" userId="4ca26875-abd0-4d92-9fa1-077af11cea15" providerId="ADAL" clId="{AD8AADB5-F40F-483F-9C3D-5D543F805DA0}" dt="2022-07-04T10:07:13.658" v="3382" actId="14100"/>
        <pc:sldMkLst>
          <pc:docMk/>
          <pc:sldMk cId="1970233804" sldId="292"/>
        </pc:sldMkLst>
        <pc:spChg chg="mod">
          <ac:chgData name="Ruth Lingnau" userId="4ca26875-abd0-4d92-9fa1-077af11cea15" providerId="ADAL" clId="{AD8AADB5-F40F-483F-9C3D-5D543F805DA0}" dt="2022-07-04T10:00:26.208" v="3308" actId="20577"/>
          <ac:spMkLst>
            <pc:docMk/>
            <pc:sldMk cId="1970233804" sldId="292"/>
            <ac:spMk id="2" creationId="{19037F68-1260-ACBB-42DF-B9A87A4AE911}"/>
          </ac:spMkLst>
        </pc:spChg>
        <pc:spChg chg="mod">
          <ac:chgData name="Ruth Lingnau" userId="4ca26875-abd0-4d92-9fa1-077af11cea15" providerId="ADAL" clId="{AD8AADB5-F40F-483F-9C3D-5D543F805DA0}" dt="2022-07-04T10:05:58.677" v="3369" actId="1076"/>
          <ac:spMkLst>
            <pc:docMk/>
            <pc:sldMk cId="1970233804" sldId="292"/>
            <ac:spMk id="3" creationId="{7FC676A6-3996-04D2-7C56-701543A8119F}"/>
          </ac:spMkLst>
        </pc:spChg>
        <pc:spChg chg="add mod">
          <ac:chgData name="Ruth Lingnau" userId="4ca26875-abd0-4d92-9fa1-077af11cea15" providerId="ADAL" clId="{AD8AADB5-F40F-483F-9C3D-5D543F805DA0}" dt="2022-07-04T10:05:58.677" v="3369" actId="1076"/>
          <ac:spMkLst>
            <pc:docMk/>
            <pc:sldMk cId="1970233804" sldId="292"/>
            <ac:spMk id="4" creationId="{CDB24BC0-926D-2CF0-5003-E598DF63CC36}"/>
          </ac:spMkLst>
        </pc:spChg>
        <pc:spChg chg="add mod">
          <ac:chgData name="Ruth Lingnau" userId="4ca26875-abd0-4d92-9fa1-077af11cea15" providerId="ADAL" clId="{AD8AADB5-F40F-483F-9C3D-5D543F805DA0}" dt="2022-07-04T10:05:58.677" v="3369" actId="1076"/>
          <ac:spMkLst>
            <pc:docMk/>
            <pc:sldMk cId="1970233804" sldId="292"/>
            <ac:spMk id="5" creationId="{F70D9C48-BC41-6E82-FB0E-3C244E2D1397}"/>
          </ac:spMkLst>
        </pc:spChg>
        <pc:spChg chg="add mod">
          <ac:chgData name="Ruth Lingnau" userId="4ca26875-abd0-4d92-9fa1-077af11cea15" providerId="ADAL" clId="{AD8AADB5-F40F-483F-9C3D-5D543F805DA0}" dt="2022-07-04T10:05:58.677" v="3369" actId="1076"/>
          <ac:spMkLst>
            <pc:docMk/>
            <pc:sldMk cId="1970233804" sldId="292"/>
            <ac:spMk id="6" creationId="{AB737CD7-7C24-6FA3-663F-B355E9662469}"/>
          </ac:spMkLst>
        </pc:spChg>
        <pc:spChg chg="add mod">
          <ac:chgData name="Ruth Lingnau" userId="4ca26875-abd0-4d92-9fa1-077af11cea15" providerId="ADAL" clId="{AD8AADB5-F40F-483F-9C3D-5D543F805DA0}" dt="2022-07-04T10:05:58.677" v="3369" actId="1076"/>
          <ac:spMkLst>
            <pc:docMk/>
            <pc:sldMk cId="1970233804" sldId="292"/>
            <ac:spMk id="7" creationId="{147E5CF4-2B20-0AD5-12EB-D10BA9A54C35}"/>
          </ac:spMkLst>
        </pc:spChg>
        <pc:spChg chg="add mod">
          <ac:chgData name="Ruth Lingnau" userId="4ca26875-abd0-4d92-9fa1-077af11cea15" providerId="ADAL" clId="{AD8AADB5-F40F-483F-9C3D-5D543F805DA0}" dt="2022-07-04T10:05:58.677" v="3369" actId="1076"/>
          <ac:spMkLst>
            <pc:docMk/>
            <pc:sldMk cId="1970233804" sldId="292"/>
            <ac:spMk id="8" creationId="{7027DD2B-EC71-A8B6-1C55-E3942ED592D3}"/>
          </ac:spMkLst>
        </pc:spChg>
        <pc:spChg chg="add mod">
          <ac:chgData name="Ruth Lingnau" userId="4ca26875-abd0-4d92-9fa1-077af11cea15" providerId="ADAL" clId="{AD8AADB5-F40F-483F-9C3D-5D543F805DA0}" dt="2022-07-04T10:05:58.677" v="3369" actId="1076"/>
          <ac:spMkLst>
            <pc:docMk/>
            <pc:sldMk cId="1970233804" sldId="292"/>
            <ac:spMk id="9" creationId="{EA4828FA-DEE1-7B28-BE17-B8E7CDC62B4A}"/>
          </ac:spMkLst>
        </pc:spChg>
        <pc:spChg chg="add mod">
          <ac:chgData name="Ruth Lingnau" userId="4ca26875-abd0-4d92-9fa1-077af11cea15" providerId="ADAL" clId="{AD8AADB5-F40F-483F-9C3D-5D543F805DA0}" dt="2022-07-04T10:05:58.677" v="3369" actId="1076"/>
          <ac:spMkLst>
            <pc:docMk/>
            <pc:sldMk cId="1970233804" sldId="292"/>
            <ac:spMk id="10" creationId="{B5F21119-B5B9-0880-9E41-DCD090FDF7B8}"/>
          </ac:spMkLst>
        </pc:spChg>
        <pc:spChg chg="add mod">
          <ac:chgData name="Ruth Lingnau" userId="4ca26875-abd0-4d92-9fa1-077af11cea15" providerId="ADAL" clId="{AD8AADB5-F40F-483F-9C3D-5D543F805DA0}" dt="2022-07-04T10:05:58.677" v="3369" actId="1076"/>
          <ac:spMkLst>
            <pc:docMk/>
            <pc:sldMk cId="1970233804" sldId="292"/>
            <ac:spMk id="11" creationId="{11F8B9DF-6175-B499-8639-DEEABF51505E}"/>
          </ac:spMkLst>
        </pc:spChg>
        <pc:spChg chg="add mod">
          <ac:chgData name="Ruth Lingnau" userId="4ca26875-abd0-4d92-9fa1-077af11cea15" providerId="ADAL" clId="{AD8AADB5-F40F-483F-9C3D-5D543F805DA0}" dt="2022-07-04T10:05:58.677" v="3369" actId="1076"/>
          <ac:spMkLst>
            <pc:docMk/>
            <pc:sldMk cId="1970233804" sldId="292"/>
            <ac:spMk id="12" creationId="{8BE66996-0FD1-4B37-0E3D-52E753DC9809}"/>
          </ac:spMkLst>
        </pc:spChg>
        <pc:spChg chg="add mod">
          <ac:chgData name="Ruth Lingnau" userId="4ca26875-abd0-4d92-9fa1-077af11cea15" providerId="ADAL" clId="{AD8AADB5-F40F-483F-9C3D-5D543F805DA0}" dt="2022-07-04T10:05:58.677" v="3369" actId="1076"/>
          <ac:spMkLst>
            <pc:docMk/>
            <pc:sldMk cId="1970233804" sldId="292"/>
            <ac:spMk id="13" creationId="{C42235F3-AABE-73E6-9119-7CACB1814E99}"/>
          </ac:spMkLst>
        </pc:spChg>
        <pc:spChg chg="add mod">
          <ac:chgData name="Ruth Lingnau" userId="4ca26875-abd0-4d92-9fa1-077af11cea15" providerId="ADAL" clId="{AD8AADB5-F40F-483F-9C3D-5D543F805DA0}" dt="2022-07-04T10:05:58.677" v="3369" actId="1076"/>
          <ac:spMkLst>
            <pc:docMk/>
            <pc:sldMk cId="1970233804" sldId="292"/>
            <ac:spMk id="14" creationId="{5504BD50-1BEC-AAA6-9371-E447A28CA085}"/>
          </ac:spMkLst>
        </pc:spChg>
        <pc:spChg chg="add mod">
          <ac:chgData name="Ruth Lingnau" userId="4ca26875-abd0-4d92-9fa1-077af11cea15" providerId="ADAL" clId="{AD8AADB5-F40F-483F-9C3D-5D543F805DA0}" dt="2022-07-04T10:05:58.677" v="3369" actId="1076"/>
          <ac:spMkLst>
            <pc:docMk/>
            <pc:sldMk cId="1970233804" sldId="292"/>
            <ac:spMk id="15" creationId="{7375163B-9F6C-8FC0-57D7-5644439ABA64}"/>
          </ac:spMkLst>
        </pc:spChg>
        <pc:spChg chg="add mod">
          <ac:chgData name="Ruth Lingnau" userId="4ca26875-abd0-4d92-9fa1-077af11cea15" providerId="ADAL" clId="{AD8AADB5-F40F-483F-9C3D-5D543F805DA0}" dt="2022-07-04T10:05:58.677" v="3369" actId="1076"/>
          <ac:spMkLst>
            <pc:docMk/>
            <pc:sldMk cId="1970233804" sldId="292"/>
            <ac:spMk id="16" creationId="{86CE7265-55EE-633C-45C9-19DFC9F280EF}"/>
          </ac:spMkLst>
        </pc:spChg>
        <pc:spChg chg="add mod">
          <ac:chgData name="Ruth Lingnau" userId="4ca26875-abd0-4d92-9fa1-077af11cea15" providerId="ADAL" clId="{AD8AADB5-F40F-483F-9C3D-5D543F805DA0}" dt="2022-07-04T10:06:08.283" v="3370" actId="1076"/>
          <ac:spMkLst>
            <pc:docMk/>
            <pc:sldMk cId="1970233804" sldId="292"/>
            <ac:spMk id="17" creationId="{59DB9C62-F76A-A0AA-BF37-2814413FDC1F}"/>
          </ac:spMkLst>
        </pc:spChg>
        <pc:spChg chg="add mod">
          <ac:chgData name="Ruth Lingnau" userId="4ca26875-abd0-4d92-9fa1-077af11cea15" providerId="ADAL" clId="{AD8AADB5-F40F-483F-9C3D-5D543F805DA0}" dt="2022-07-04T10:06:45.964" v="3377" actId="1076"/>
          <ac:spMkLst>
            <pc:docMk/>
            <pc:sldMk cId="1970233804" sldId="292"/>
            <ac:spMk id="18" creationId="{4E0FD6B0-B49A-6DA6-4750-04A3769A49B3}"/>
          </ac:spMkLst>
        </pc:spChg>
        <pc:spChg chg="add mod">
          <ac:chgData name="Ruth Lingnau" userId="4ca26875-abd0-4d92-9fa1-077af11cea15" providerId="ADAL" clId="{AD8AADB5-F40F-483F-9C3D-5D543F805DA0}" dt="2022-07-04T10:06:48.629" v="3378" actId="1076"/>
          <ac:spMkLst>
            <pc:docMk/>
            <pc:sldMk cId="1970233804" sldId="292"/>
            <ac:spMk id="19" creationId="{DFDACA0E-B4E1-DD48-9693-FF7E52CD597D}"/>
          </ac:spMkLst>
        </pc:spChg>
        <pc:spChg chg="add mod">
          <ac:chgData name="Ruth Lingnau" userId="4ca26875-abd0-4d92-9fa1-077af11cea15" providerId="ADAL" clId="{AD8AADB5-F40F-483F-9C3D-5D543F805DA0}" dt="2022-07-04T10:06:08.283" v="3370" actId="1076"/>
          <ac:spMkLst>
            <pc:docMk/>
            <pc:sldMk cId="1970233804" sldId="292"/>
            <ac:spMk id="20" creationId="{98593E0C-BFEF-402A-32C1-EC105A2EE792}"/>
          </ac:spMkLst>
        </pc:spChg>
        <pc:spChg chg="add mod">
          <ac:chgData name="Ruth Lingnau" userId="4ca26875-abd0-4d92-9fa1-077af11cea15" providerId="ADAL" clId="{AD8AADB5-F40F-483F-9C3D-5D543F805DA0}" dt="2022-07-04T10:05:45.028" v="3368" actId="113"/>
          <ac:spMkLst>
            <pc:docMk/>
            <pc:sldMk cId="1970233804" sldId="292"/>
            <ac:spMk id="21" creationId="{7FC1F35F-7262-1454-6CB7-D994CE069AEE}"/>
          </ac:spMkLst>
        </pc:spChg>
        <pc:spChg chg="add mod">
          <ac:chgData name="Ruth Lingnau" userId="4ca26875-abd0-4d92-9fa1-077af11cea15" providerId="ADAL" clId="{AD8AADB5-F40F-483F-9C3D-5D543F805DA0}" dt="2022-07-04T10:06:16.305" v="3371" actId="1076"/>
          <ac:spMkLst>
            <pc:docMk/>
            <pc:sldMk cId="1970233804" sldId="292"/>
            <ac:spMk id="22" creationId="{C7977EF6-9DA6-F0C7-30F1-79EF848CA5C6}"/>
          </ac:spMkLst>
        </pc:spChg>
        <pc:spChg chg="add mod">
          <ac:chgData name="Ruth Lingnau" userId="4ca26875-abd0-4d92-9fa1-077af11cea15" providerId="ADAL" clId="{AD8AADB5-F40F-483F-9C3D-5D543F805DA0}" dt="2022-07-04T10:05:45.028" v="3368" actId="113"/>
          <ac:spMkLst>
            <pc:docMk/>
            <pc:sldMk cId="1970233804" sldId="292"/>
            <ac:spMk id="23" creationId="{94437007-7686-BD56-E01D-3D0DDF1C3568}"/>
          </ac:spMkLst>
        </pc:spChg>
        <pc:spChg chg="add mod">
          <ac:chgData name="Ruth Lingnau" userId="4ca26875-abd0-4d92-9fa1-077af11cea15" providerId="ADAL" clId="{AD8AADB5-F40F-483F-9C3D-5D543F805DA0}" dt="2022-07-04T10:06:38.393" v="3376" actId="1076"/>
          <ac:spMkLst>
            <pc:docMk/>
            <pc:sldMk cId="1970233804" sldId="292"/>
            <ac:spMk id="24" creationId="{FC7F54ED-90BD-340C-D8DC-0A25A78955AF}"/>
          </ac:spMkLst>
        </pc:spChg>
        <pc:spChg chg="add mod">
          <ac:chgData name="Ruth Lingnau" userId="4ca26875-abd0-4d92-9fa1-077af11cea15" providerId="ADAL" clId="{AD8AADB5-F40F-483F-9C3D-5D543F805DA0}" dt="2022-07-04T10:05:45.028" v="3368" actId="113"/>
          <ac:spMkLst>
            <pc:docMk/>
            <pc:sldMk cId="1970233804" sldId="292"/>
            <ac:spMk id="25" creationId="{047EAD97-A6B8-F132-2173-FE735669A720}"/>
          </ac:spMkLst>
        </pc:spChg>
        <pc:spChg chg="add mod">
          <ac:chgData name="Ruth Lingnau" userId="4ca26875-abd0-4d92-9fa1-077af11cea15" providerId="ADAL" clId="{AD8AADB5-F40F-483F-9C3D-5D543F805DA0}" dt="2022-07-04T10:06:29.231" v="3374" actId="1076"/>
          <ac:spMkLst>
            <pc:docMk/>
            <pc:sldMk cId="1970233804" sldId="292"/>
            <ac:spMk id="26" creationId="{2301B135-4179-4F38-FA79-109E0B08EE1B}"/>
          </ac:spMkLst>
        </pc:spChg>
        <pc:spChg chg="add mod">
          <ac:chgData name="Ruth Lingnau" userId="4ca26875-abd0-4d92-9fa1-077af11cea15" providerId="ADAL" clId="{AD8AADB5-F40F-483F-9C3D-5D543F805DA0}" dt="2022-07-04T10:05:45.028" v="3368" actId="113"/>
          <ac:spMkLst>
            <pc:docMk/>
            <pc:sldMk cId="1970233804" sldId="292"/>
            <ac:spMk id="27" creationId="{F2E020C2-A9B3-EB60-51B1-82E9CC248D35}"/>
          </ac:spMkLst>
        </pc:spChg>
        <pc:spChg chg="add mod">
          <ac:chgData name="Ruth Lingnau" userId="4ca26875-abd0-4d92-9fa1-077af11cea15" providerId="ADAL" clId="{AD8AADB5-F40F-483F-9C3D-5D543F805DA0}" dt="2022-07-04T10:06:18.787" v="3372" actId="1076"/>
          <ac:spMkLst>
            <pc:docMk/>
            <pc:sldMk cId="1970233804" sldId="292"/>
            <ac:spMk id="28" creationId="{F8132F37-189B-DB2E-740C-0BFE10B42A65}"/>
          </ac:spMkLst>
        </pc:spChg>
        <pc:spChg chg="add mod">
          <ac:chgData name="Ruth Lingnau" userId="4ca26875-abd0-4d92-9fa1-077af11cea15" providerId="ADAL" clId="{AD8AADB5-F40F-483F-9C3D-5D543F805DA0}" dt="2022-07-04T10:05:45.028" v="3368" actId="113"/>
          <ac:spMkLst>
            <pc:docMk/>
            <pc:sldMk cId="1970233804" sldId="292"/>
            <ac:spMk id="29" creationId="{FC3F8A13-F898-C48D-16AD-F89478795981}"/>
          </ac:spMkLst>
        </pc:spChg>
        <pc:spChg chg="add mod">
          <ac:chgData name="Ruth Lingnau" userId="4ca26875-abd0-4d92-9fa1-077af11cea15" providerId="ADAL" clId="{AD8AADB5-F40F-483F-9C3D-5D543F805DA0}" dt="2022-07-04T10:06:25.327" v="3373" actId="1076"/>
          <ac:spMkLst>
            <pc:docMk/>
            <pc:sldMk cId="1970233804" sldId="292"/>
            <ac:spMk id="30" creationId="{D79A9A6B-7885-72D2-53EA-9BB79A6CF925}"/>
          </ac:spMkLst>
        </pc:spChg>
        <pc:spChg chg="add mod">
          <ac:chgData name="Ruth Lingnau" userId="4ca26875-abd0-4d92-9fa1-077af11cea15" providerId="ADAL" clId="{AD8AADB5-F40F-483F-9C3D-5D543F805DA0}" dt="2022-07-04T10:06:59.096" v="3381" actId="1076"/>
          <ac:spMkLst>
            <pc:docMk/>
            <pc:sldMk cId="1970233804" sldId="292"/>
            <ac:spMk id="31" creationId="{1F985D49-9DD2-09E4-A18B-419C1CFF71BF}"/>
          </ac:spMkLst>
        </pc:spChg>
        <pc:spChg chg="add mod">
          <ac:chgData name="Ruth Lingnau" userId="4ca26875-abd0-4d92-9fa1-077af11cea15" providerId="ADAL" clId="{AD8AADB5-F40F-483F-9C3D-5D543F805DA0}" dt="2022-07-04T10:06:55.881" v="3380" actId="1076"/>
          <ac:spMkLst>
            <pc:docMk/>
            <pc:sldMk cId="1970233804" sldId="292"/>
            <ac:spMk id="32" creationId="{8D85FFFF-0A9A-4CB7-0F39-7CFD5C3EE6C6}"/>
          </ac:spMkLst>
        </pc:spChg>
        <pc:cxnChg chg="add mod">
          <ac:chgData name="Ruth Lingnau" userId="4ca26875-abd0-4d92-9fa1-077af11cea15" providerId="ADAL" clId="{AD8AADB5-F40F-483F-9C3D-5D543F805DA0}" dt="2022-07-04T10:05:58.677" v="3369" actId="1076"/>
          <ac:cxnSpMkLst>
            <pc:docMk/>
            <pc:sldMk cId="1970233804" sldId="292"/>
            <ac:cxnSpMk id="34" creationId="{85656309-D5AC-2869-3A2C-72DAB6E63E31}"/>
          </ac:cxnSpMkLst>
        </pc:cxnChg>
        <pc:cxnChg chg="add mod">
          <ac:chgData name="Ruth Lingnau" userId="4ca26875-abd0-4d92-9fa1-077af11cea15" providerId="ADAL" clId="{AD8AADB5-F40F-483F-9C3D-5D543F805DA0}" dt="2022-07-04T10:07:13.658" v="3382" actId="14100"/>
          <ac:cxnSpMkLst>
            <pc:docMk/>
            <pc:sldMk cId="1970233804" sldId="292"/>
            <ac:cxnSpMk id="37" creationId="{687C5CBE-8BD7-2472-52F2-1F18E9218F59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AC1CD-F3D5-49E7-9041-C0E0D75CB8D8}" type="datetimeFigureOut">
              <a:rPr lang="de-DE" smtClean="0"/>
              <a:t>25.10.2022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C201C-5B6F-40D8-90E9-A35DC6FA7D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61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C201C-5B6F-40D8-90E9-A35DC6FA7D3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17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C201C-5B6F-40D8-90E9-A35DC6FA7D3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504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C201C-5B6F-40D8-90E9-A35DC6FA7D3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321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C201C-5B6F-40D8-90E9-A35DC6FA7D3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131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C201C-5B6F-40D8-90E9-A35DC6FA7D3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067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C201C-5B6F-40D8-90E9-A35DC6FA7D3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868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C201C-5B6F-40D8-90E9-A35DC6FA7D3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73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00000" y="2340000"/>
            <a:ext cx="10440000" cy="1007062"/>
          </a:xfrm>
        </p:spPr>
        <p:txBody>
          <a:bodyPr anchor="b"/>
          <a:lstStyle>
            <a:lvl1pPr algn="l">
              <a:defRPr sz="3400"/>
            </a:lvl1pPr>
          </a:lstStyle>
          <a:p>
            <a:r>
              <a:rPr lang="de-DE" dirty="0"/>
              <a:t>Titelmasterformat (34pt, </a:t>
            </a:r>
            <a:r>
              <a:rPr lang="de-DE" dirty="0" err="1"/>
              <a:t>bold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(Unter)</a:t>
            </a:r>
            <a:r>
              <a:rPr lang="de-DE" dirty="0" err="1"/>
              <a:t>titel</a:t>
            </a:r>
            <a:r>
              <a:rPr lang="de-DE" dirty="0"/>
              <a:t> (34/22pt,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00000" y="3420000"/>
            <a:ext cx="10440000" cy="760412"/>
          </a:xfrm>
        </p:spPr>
        <p:txBody>
          <a:bodyPr wrap="none"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10" name="Gerade Verbindung 16"/>
          <p:cNvCxnSpPr/>
          <p:nvPr userDrawn="1"/>
        </p:nvCxnSpPr>
        <p:spPr>
          <a:xfrm>
            <a:off x="900000" y="2245725"/>
            <a:ext cx="900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9772" y="4471617"/>
            <a:ext cx="10440000" cy="3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Vorname, Name (20pt)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99772" y="4916382"/>
            <a:ext cx="10440000" cy="360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Ort, Datum (15pt)	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E78877E-8628-4970-ACF9-1C3E8F40F145}"/>
              </a:ext>
            </a:extLst>
          </p:cNvPr>
          <p:cNvSpPr txBox="1"/>
          <p:nvPr userDrawn="1"/>
        </p:nvSpPr>
        <p:spPr>
          <a:xfrm>
            <a:off x="852000" y="192420"/>
            <a:ext cx="465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0" lang="de-DE" sz="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Dieses Projekt wird mit Mitteln des Innovationsausschusses beim</a:t>
            </a:r>
            <a:r>
              <a:rPr kumimoji="0" lang="de-DE" sz="800" b="0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de-DE" sz="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Gemeinsamen </a:t>
            </a:r>
          </a:p>
          <a:p>
            <a:pPr algn="l"/>
            <a:r>
              <a:rPr kumimoji="0" lang="de-DE" sz="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Bundesausschuss (G-BA) unter dem Förderkennzeichen 01NVF18010 gefördert.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35E3330-C0C8-C0CA-5F8E-D6AF3D99985E}"/>
              </a:ext>
            </a:extLst>
          </p:cNvPr>
          <p:cNvGrpSpPr/>
          <p:nvPr userDrawn="1"/>
        </p:nvGrpSpPr>
        <p:grpSpPr>
          <a:xfrm>
            <a:off x="899772" y="5847023"/>
            <a:ext cx="10764027" cy="754521"/>
            <a:chOff x="899772" y="5847023"/>
            <a:chExt cx="10764027" cy="754521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5AD7C22-95BE-4801-9479-CCC647727D21}"/>
                </a:ext>
              </a:extLst>
            </p:cNvPr>
            <p:cNvSpPr txBox="1"/>
            <p:nvPr userDrawn="1"/>
          </p:nvSpPr>
          <p:spPr>
            <a:xfrm>
              <a:off x="899772" y="5847023"/>
              <a:ext cx="208158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de-DE" sz="1000" b="1" dirty="0">
                  <a:solidFill>
                    <a:schemeClr val="accent2"/>
                  </a:solidFill>
                </a:rPr>
                <a:t>Konsortialpartner</a:t>
              </a:r>
            </a:p>
          </p:txBody>
        </p:sp>
        <p:pic>
          <p:nvPicPr>
            <p:cNvPr id="22" name="Grafik 21" descr="Ein Bild, das Objekt, sitzend, Monitor enthält.&#10;&#10;Automatisch generierte Beschreibung">
              <a:extLst>
                <a:ext uri="{FF2B5EF4-FFF2-40B4-BE49-F238E27FC236}">
                  <a16:creationId xmlns:a16="http://schemas.microsoft.com/office/drawing/2014/main" id="{A9D52915-FB31-4F80-8DB9-A0C4C611F6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081" y="6259544"/>
              <a:ext cx="1235293" cy="1800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13B31CE0-1D3A-444E-886B-EEC46518A0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325" y="6064744"/>
              <a:ext cx="963449" cy="4680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2EC84164-A046-4333-A5D4-1E9A08BE9D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725" y="6151544"/>
              <a:ext cx="1387117" cy="3960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35F6D492-34F7-4388-AFB8-B1959FAA95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793" y="6133544"/>
              <a:ext cx="1643658" cy="432000"/>
            </a:xfrm>
            <a:prstGeom prst="rect">
              <a:avLst/>
            </a:prstGeom>
          </p:spPr>
        </p:pic>
        <p:pic>
          <p:nvPicPr>
            <p:cNvPr id="26" name="Grafik 2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04D3D08A-BE3A-433C-8F73-A427E1EC1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02" y="6097544"/>
              <a:ext cx="1359421" cy="504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6A31E84F-D4DF-4C02-BF15-2170B04AE3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2441" y="6064744"/>
              <a:ext cx="971358" cy="432000"/>
            </a:xfrm>
            <a:prstGeom prst="rect">
              <a:avLst/>
            </a:prstGeom>
          </p:spPr>
        </p:pic>
      </p:grpSp>
      <p:pic>
        <p:nvPicPr>
          <p:cNvPr id="19" name="Picture 3" descr="\\fsa04\add03\UKOM-Jobserver\Jobserver\UKOM\171106UKOM_Logo_Akronym_UKHD_MFHD_Relaunch\171029Logo_UKHD_dt\171029Logo_UKHD_dt_positiv_negativ_CMYK_RGB_sw\171029Logo_UKHD_dt_positiv_RGB\171029Logo_UKHD_dt_positiv_RGB.png">
            <a:extLst>
              <a:ext uri="{FF2B5EF4-FFF2-40B4-BE49-F238E27FC236}">
                <a16:creationId xmlns:a16="http://schemas.microsoft.com/office/drawing/2014/main" id="{93566113-4350-461D-863D-13C362661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681" y="146657"/>
            <a:ext cx="1447958" cy="144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\\fsa04\add03\UKOM-Jobserver\Jobserver\UKOM\171106UKOM_Logo_Akronym_UKHD_MFHD_Relaunch\171029Logo_UKHD_dt\171029Logo_UKHD_dt_positiv_negativ_CMYK_RGB_sw\171029Logo_UKHD_dt_positiv_RGB\171029Logo_UKHD_dt_positiv_RGB.png">
            <a:extLst>
              <a:ext uri="{FF2B5EF4-FFF2-40B4-BE49-F238E27FC236}">
                <a16:creationId xmlns:a16="http://schemas.microsoft.com/office/drawing/2014/main" id="{DCCAED48-C0F8-4BCB-80BB-D0F15AD1B1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09" y="6008004"/>
            <a:ext cx="76109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61540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lnSpc>
                <a:spcPts val="4300"/>
              </a:lnSpc>
              <a:defRPr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0000" y="1980000"/>
            <a:ext cx="10440000" cy="39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10835208" y="0"/>
            <a:ext cx="442392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EED00-5C7B-46CC-998A-E12E3A96CF1C}" type="slidenum">
              <a:rPr lang="de-DE" smtClean="0">
                <a:solidFill>
                  <a:schemeClr val="tx2"/>
                </a:solidFill>
              </a:rPr>
              <a:pPr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  <p:cxnSp>
        <p:nvCxnSpPr>
          <p:cNvPr id="8" name="Gerade Verbindung 8"/>
          <p:cNvCxnSpPr/>
          <p:nvPr userDrawn="1"/>
        </p:nvCxnSpPr>
        <p:spPr>
          <a:xfrm>
            <a:off x="900000" y="360000"/>
            <a:ext cx="104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27602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000" y="1980000"/>
            <a:ext cx="5040000" cy="39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0000" y="1980000"/>
            <a:ext cx="5040000" cy="39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10835208" y="0"/>
            <a:ext cx="442392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EED00-5C7B-46CC-998A-E12E3A96CF1C}" type="slidenum">
              <a:rPr lang="de-DE" smtClean="0">
                <a:solidFill>
                  <a:schemeClr val="tx2"/>
                </a:solidFill>
              </a:rPr>
              <a:pPr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900000" y="360000"/>
            <a:ext cx="104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11" name="Grafik 10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5597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10440000" cy="1080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00000" y="1980000"/>
            <a:ext cx="5040000" cy="720000"/>
          </a:xfr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0000" y="1980000"/>
            <a:ext cx="5040000" cy="720000"/>
          </a:xfr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0"/>
          </p:nvPr>
        </p:nvSpPr>
        <p:spPr>
          <a:xfrm>
            <a:off x="900000" y="2880000"/>
            <a:ext cx="5040000" cy="30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6300000" y="2880000"/>
            <a:ext cx="5040000" cy="30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12" name="Gerade Verbindung 8"/>
          <p:cNvCxnSpPr/>
          <p:nvPr userDrawn="1"/>
        </p:nvCxnSpPr>
        <p:spPr>
          <a:xfrm>
            <a:off x="900000" y="360000"/>
            <a:ext cx="104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14" name="Grafik 13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10835208" y="0"/>
            <a:ext cx="442392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EED00-5C7B-46CC-998A-E12E3A96CF1C}" type="slidenum">
              <a:rPr lang="de-DE" smtClean="0">
                <a:solidFill>
                  <a:schemeClr val="tx2"/>
                </a:solidFill>
              </a:rPr>
              <a:pPr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377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  <p:cxnSp>
        <p:nvCxnSpPr>
          <p:cNvPr id="3" name="Gerade Verbindung 8"/>
          <p:cNvCxnSpPr/>
          <p:nvPr userDrawn="1"/>
        </p:nvCxnSpPr>
        <p:spPr>
          <a:xfrm>
            <a:off x="900000" y="360000"/>
            <a:ext cx="104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10835208" y="0"/>
            <a:ext cx="442392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EED00-5C7B-46CC-998A-E12E3A96CF1C}" type="slidenum">
              <a:rPr lang="de-DE" smtClean="0">
                <a:solidFill>
                  <a:schemeClr val="tx2"/>
                </a:solidFill>
              </a:rPr>
              <a:pPr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Inhaltsplatzhalter 18"/>
          <p:cNvSpPr>
            <a:spLocks noGrp="1"/>
          </p:cNvSpPr>
          <p:nvPr>
            <p:ph sz="quarter" idx="13" hasCustomPrompt="1"/>
          </p:nvPr>
        </p:nvSpPr>
        <p:spPr>
          <a:xfrm>
            <a:off x="1440000" y="1980000"/>
            <a:ext cx="9900000" cy="461665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KISS</a:t>
            </a:r>
          </a:p>
        </p:txBody>
      </p:sp>
      <p:sp>
        <p:nvSpPr>
          <p:cNvPr id="8" name="Inhaltsplatzhalter 18"/>
          <p:cNvSpPr>
            <a:spLocks noGrp="1"/>
          </p:cNvSpPr>
          <p:nvPr>
            <p:ph sz="quarter" idx="19" hasCustomPrompt="1"/>
          </p:nvPr>
        </p:nvSpPr>
        <p:spPr>
          <a:xfrm>
            <a:off x="1620000" y="2510544"/>
            <a:ext cx="9720000" cy="230832"/>
          </a:xfr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accent2"/>
                </a:solidFill>
              </a:defRPr>
            </a:lvl1pPr>
            <a:lvl2pPr>
              <a:buFont typeface="Wingdings" pitchFamily="2" charset="2"/>
              <a:buNone/>
              <a:defRPr/>
            </a:lvl2pPr>
          </a:lstStyle>
          <a:p>
            <a:pPr lvl="0"/>
            <a:r>
              <a:rPr lang="de-DE" dirty="0"/>
              <a:t>Unterpunkt</a:t>
            </a:r>
          </a:p>
        </p:txBody>
      </p:sp>
      <p:sp>
        <p:nvSpPr>
          <p:cNvPr id="9" name="Inhaltsplatzhalter 18"/>
          <p:cNvSpPr>
            <a:spLocks noGrp="1"/>
          </p:cNvSpPr>
          <p:nvPr>
            <p:ph sz="quarter" idx="20" hasCustomPrompt="1"/>
          </p:nvPr>
        </p:nvSpPr>
        <p:spPr>
          <a:xfrm>
            <a:off x="1440000" y="3044846"/>
            <a:ext cx="9900000" cy="461665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≤ 7 Stichpunkte</a:t>
            </a:r>
          </a:p>
        </p:txBody>
      </p:sp>
      <p:sp>
        <p:nvSpPr>
          <p:cNvPr id="10" name="Inhaltsplatzhalter 18"/>
          <p:cNvSpPr>
            <a:spLocks noGrp="1"/>
          </p:cNvSpPr>
          <p:nvPr>
            <p:ph sz="quarter" idx="21" hasCustomPrompt="1"/>
          </p:nvPr>
        </p:nvSpPr>
        <p:spPr>
          <a:xfrm>
            <a:off x="1620000" y="3584847"/>
            <a:ext cx="9720000" cy="230832"/>
          </a:xfr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accent2"/>
                </a:solidFill>
              </a:defRPr>
            </a:lvl1pPr>
            <a:lvl2pPr>
              <a:buFont typeface="Wingdings" pitchFamily="2" charset="2"/>
              <a:buNone/>
              <a:defRPr/>
            </a:lvl2pPr>
          </a:lstStyle>
          <a:p>
            <a:pPr lvl="0"/>
            <a:r>
              <a:rPr lang="de-DE" dirty="0"/>
              <a:t>Unterpunkt</a:t>
            </a:r>
          </a:p>
        </p:txBody>
      </p:sp>
      <p:sp>
        <p:nvSpPr>
          <p:cNvPr id="11" name="Inhaltsplatzhalter 18"/>
          <p:cNvSpPr>
            <a:spLocks noGrp="1"/>
          </p:cNvSpPr>
          <p:nvPr>
            <p:ph sz="quarter" idx="22" hasCustomPrompt="1"/>
          </p:nvPr>
        </p:nvSpPr>
        <p:spPr>
          <a:xfrm>
            <a:off x="1440000" y="4100717"/>
            <a:ext cx="9900000" cy="461665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Kurze klare Aussagen</a:t>
            </a:r>
          </a:p>
        </p:txBody>
      </p:sp>
      <p:sp>
        <p:nvSpPr>
          <p:cNvPr id="12" name="Inhaltsplatzhalter 18"/>
          <p:cNvSpPr>
            <a:spLocks noGrp="1"/>
          </p:cNvSpPr>
          <p:nvPr>
            <p:ph sz="quarter" idx="23" hasCustomPrompt="1"/>
          </p:nvPr>
        </p:nvSpPr>
        <p:spPr>
          <a:xfrm>
            <a:off x="1620000" y="4640718"/>
            <a:ext cx="9720000" cy="230832"/>
          </a:xfr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accent2"/>
                </a:solidFill>
              </a:defRPr>
            </a:lvl1pPr>
            <a:lvl2pPr>
              <a:buFont typeface="Wingdings" pitchFamily="2" charset="2"/>
              <a:buNone/>
              <a:defRPr/>
            </a:lvl2pPr>
          </a:lstStyle>
          <a:p>
            <a:pPr lvl="0"/>
            <a:r>
              <a:rPr lang="de-DE" dirty="0"/>
              <a:t>Unterpunkt</a:t>
            </a:r>
          </a:p>
        </p:txBody>
      </p:sp>
      <p:sp>
        <p:nvSpPr>
          <p:cNvPr id="13" name="Inhaltsplatzhalter 18"/>
          <p:cNvSpPr>
            <a:spLocks noGrp="1"/>
          </p:cNvSpPr>
          <p:nvPr>
            <p:ph sz="quarter" idx="24" hasCustomPrompt="1"/>
          </p:nvPr>
        </p:nvSpPr>
        <p:spPr>
          <a:xfrm>
            <a:off x="1440000" y="5178442"/>
            <a:ext cx="9900000" cy="461665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Folien unterstützen Vortrag</a:t>
            </a:r>
          </a:p>
        </p:txBody>
      </p:sp>
      <p:sp>
        <p:nvSpPr>
          <p:cNvPr id="14" name="Inhaltsplatzhalter 18"/>
          <p:cNvSpPr>
            <a:spLocks noGrp="1"/>
          </p:cNvSpPr>
          <p:nvPr>
            <p:ph sz="quarter" idx="25" hasCustomPrompt="1"/>
          </p:nvPr>
        </p:nvSpPr>
        <p:spPr>
          <a:xfrm>
            <a:off x="1620000" y="5718443"/>
            <a:ext cx="9720000" cy="230832"/>
          </a:xfr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accent2"/>
                </a:solidFill>
              </a:defRPr>
            </a:lvl1pPr>
            <a:lvl2pPr>
              <a:buFont typeface="Wingdings" pitchFamily="2" charset="2"/>
              <a:buNone/>
              <a:defRPr/>
            </a:lvl2pPr>
          </a:lstStyle>
          <a:p>
            <a:pPr lvl="0"/>
            <a:r>
              <a:rPr lang="de-DE" dirty="0"/>
              <a:t>Unterpunkt</a:t>
            </a:r>
          </a:p>
        </p:txBody>
      </p:sp>
    </p:spTree>
    <p:extLst>
      <p:ext uri="{BB962C8B-B14F-4D97-AF65-F5344CB8AC3E}">
        <p14:creationId xmlns:p14="http://schemas.microsoft.com/office/powerpoint/2010/main" val="114821745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00000" y="1980000"/>
            <a:ext cx="6840000" cy="396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10835208" y="0"/>
            <a:ext cx="442392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FEED00-5C7B-46CC-998A-E12E3A96CF1C}" type="slidenum">
              <a:rPr lang="de-DE" smtClean="0">
                <a:solidFill>
                  <a:schemeClr val="tx2"/>
                </a:solidFill>
              </a:rPr>
              <a:pPr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900000" y="360000"/>
            <a:ext cx="1044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11" name="Grafik 10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  <p:sp>
        <p:nvSpPr>
          <p:cNvPr id="12" name="Bildplatzhalter 9"/>
          <p:cNvSpPr>
            <a:spLocks noGrp="1" noChangeAspect="1"/>
          </p:cNvSpPr>
          <p:nvPr>
            <p:ph type="pic" sz="quarter" idx="14"/>
          </p:nvPr>
        </p:nvSpPr>
        <p:spPr>
          <a:xfrm>
            <a:off x="900000" y="1980000"/>
            <a:ext cx="3240000" cy="2933314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5066864"/>
            <a:ext cx="3240000" cy="873136"/>
          </a:xfrm>
          <a:solidFill>
            <a:schemeClr val="bg1">
              <a:alpha val="20000"/>
            </a:schemeClr>
          </a:solidFill>
        </p:spPr>
        <p:txBody>
          <a:bodyPr lIns="36000" tIns="36000" rIns="36000" bIns="36000">
            <a:normAutofit/>
          </a:bodyPr>
          <a:lstStyle>
            <a:lvl1pPr marL="0" indent="0"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de-DE" dirty="0"/>
              <a:t>Ergänzungen zum Bild</a:t>
            </a:r>
          </a:p>
        </p:txBody>
      </p:sp>
    </p:spTree>
    <p:extLst>
      <p:ext uri="{BB962C8B-B14F-4D97-AF65-F5344CB8AC3E}">
        <p14:creationId xmlns:p14="http://schemas.microsoft.com/office/powerpoint/2010/main" val="30378322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ig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000" y="3420000"/>
            <a:ext cx="10440000" cy="252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11" name="Grafik 10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  <p:sp>
        <p:nvSpPr>
          <p:cNvPr id="12" name="Bildplatzhalter 9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032000" y="-1"/>
            <a:ext cx="4140000" cy="1656000"/>
          </a:xfrm>
          <a:blipFill dpi="0" rotWithShape="0">
            <a:blip r:embed="rId3" cstate="screen">
              <a:alphaModFix amt="5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Bild/Fläche</a:t>
            </a:r>
          </a:p>
        </p:txBody>
      </p:sp>
      <p:sp>
        <p:nvSpPr>
          <p:cNvPr id="13" name="Bildplatzhalter 9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172000" y="0"/>
            <a:ext cx="4032000" cy="1620000"/>
          </a:xfrm>
          <a:solidFill>
            <a:schemeClr val="accent2"/>
          </a:solidFill>
        </p:spPr>
        <p:txBody>
          <a:bodyPr/>
          <a:lstStyle/>
          <a:p>
            <a:r>
              <a:rPr lang="de-DE" dirty="0"/>
              <a:t>Bild/Fläche</a:t>
            </a:r>
          </a:p>
        </p:txBody>
      </p:sp>
      <p:sp>
        <p:nvSpPr>
          <p:cNvPr id="14" name="Bildplatzhalter 9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0"/>
            <a:ext cx="4032000" cy="16200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Bild/Fläche</a:t>
            </a:r>
          </a:p>
        </p:txBody>
      </p:sp>
      <p:sp>
        <p:nvSpPr>
          <p:cNvPr id="15" name="Bildplatzhalter 9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032000" y="1620000"/>
            <a:ext cx="4140000" cy="1620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Bild/Fläche</a:t>
            </a:r>
          </a:p>
        </p:txBody>
      </p:sp>
      <p:sp>
        <p:nvSpPr>
          <p:cNvPr id="16" name="Bildplatzhalter 9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172000" y="1620000"/>
            <a:ext cx="4032000" cy="1620000"/>
          </a:xfrm>
          <a:blipFill dpi="0" rotWithShape="1">
            <a:blip r:embed="rId4">
              <a:alphaModFix amt="5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de-DE" dirty="0"/>
              <a:t>Bild/Fläche</a:t>
            </a:r>
          </a:p>
        </p:txBody>
      </p:sp>
      <p:sp>
        <p:nvSpPr>
          <p:cNvPr id="17" name="Bildplatzhalter 9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1620000"/>
            <a:ext cx="4032000" cy="1620000"/>
          </a:xfrm>
          <a:blipFill dpi="0" rotWithShape="0">
            <a:blip r:embed="rId5" cstate="screen">
              <a:alphaModFix amt="5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Bild/Fläche</a:t>
            </a:r>
          </a:p>
        </p:txBody>
      </p:sp>
    </p:spTree>
    <p:extLst>
      <p:ext uri="{BB962C8B-B14F-4D97-AF65-F5344CB8AC3E}">
        <p14:creationId xmlns:p14="http://schemas.microsoft.com/office/powerpoint/2010/main" val="3915194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2700000"/>
            <a:ext cx="10440000" cy="540000"/>
          </a:xfrm>
        </p:spPr>
        <p:txBody>
          <a:bodyPr anchor="t" anchorCtr="0"/>
          <a:lstStyle>
            <a:lvl1pPr>
              <a:lnSpc>
                <a:spcPts val="4300"/>
              </a:lnSpc>
              <a:defRPr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0000" y="3420000"/>
            <a:ext cx="10440000" cy="25200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9775469" y="6506112"/>
            <a:ext cx="1564531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 eaLnBrk="0" hangingPunct="0">
              <a:defRPr/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© 2022 www.aqua-institut.de</a:t>
            </a:r>
          </a:p>
        </p:txBody>
      </p:sp>
      <p:pic>
        <p:nvPicPr>
          <p:cNvPr id="10" name="Grafik 9" descr="Q_signet_RGB-01.wm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88000" y="6300000"/>
            <a:ext cx="360000" cy="360000"/>
          </a:xfrm>
          <a:prstGeom prst="rect">
            <a:avLst/>
          </a:prstGeom>
        </p:spPr>
      </p:pic>
      <p:sp>
        <p:nvSpPr>
          <p:cNvPr id="6" name="Bildplatzhalt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37"/>
            <a:ext cx="12192000" cy="2519363"/>
          </a:xfr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Bild/Farbfläche 7cm x 33,87cm</a:t>
            </a:r>
          </a:p>
        </p:txBody>
      </p:sp>
    </p:spTree>
    <p:extLst>
      <p:ext uri="{BB962C8B-B14F-4D97-AF65-F5344CB8AC3E}">
        <p14:creationId xmlns:p14="http://schemas.microsoft.com/office/powerpoint/2010/main" val="35523136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9593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1044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bearbeiten, Calibri, 34pt, </a:t>
            </a:r>
            <a:r>
              <a:rPr lang="de-DE" dirty="0" err="1"/>
              <a:t>bold</a:t>
            </a:r>
            <a:r>
              <a:rPr lang="de-DE" dirty="0"/>
              <a:t>. Horizontal 2,5. Zeilenabstand 43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00000" y="1980000"/>
            <a:ext cx="104400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Ebene: Breite 29cm, x = 2,5cm </a:t>
            </a:r>
          </a:p>
        </p:txBody>
      </p:sp>
    </p:spTree>
    <p:extLst>
      <p:ext uri="{BB962C8B-B14F-4D97-AF65-F5344CB8AC3E}">
        <p14:creationId xmlns:p14="http://schemas.microsoft.com/office/powerpoint/2010/main" val="120712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slow">
    <p:push dir="u"/>
  </p:transition>
  <p:txStyles>
    <p:titleStyle>
      <a:lvl1pPr algn="l" defTabSz="914400" rtl="0" eaLnBrk="1" latinLnBrk="0" hangingPunct="1">
        <a:lnSpc>
          <a:spcPts val="43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»"/>
        <a:defRPr sz="22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230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4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1860320"/>
            <a:ext cx="10440000" cy="1007062"/>
          </a:xfrm>
        </p:spPr>
        <p:txBody>
          <a:bodyPr/>
          <a:lstStyle/>
          <a:p>
            <a:r>
              <a:rPr lang="de-DE" dirty="0"/>
              <a:t>Ergebnisse der Routinedatenevaluation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899772" y="1817558"/>
            <a:ext cx="10440000" cy="760412"/>
          </a:xfrm>
        </p:spPr>
        <p:txBody>
          <a:bodyPr/>
          <a:lstStyle/>
          <a:p>
            <a:r>
              <a:rPr lang="de-DE" dirty="0"/>
              <a:t>Innovationsfondsprojekt USER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915124" y="3400719"/>
            <a:ext cx="10440000" cy="36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b="1" dirty="0"/>
              <a:t>Prof. Dr. </a:t>
            </a:r>
            <a:r>
              <a:rPr lang="de-DE" b="1"/>
              <a:t>Gunter Laux</a:t>
            </a: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/>
              <a:t>Abteilung Allgemeinmedizin und Versorgungsforschung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/>
              <a:t>Universitätsklinikum Heidelberg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/>
              <a:t>Im Neuenheimer Feld 130.3, D-69120 Heidelberg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/>
              <a:t>Tel. +49 6221 56-6207, Fax. +49 6221 56-1972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dirty="0"/>
              <a:t>E-Mail: gunter.laux@med.uni-heidelberg.de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2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99772" y="5448528"/>
            <a:ext cx="10440000" cy="360000"/>
          </a:xfrm>
        </p:spPr>
        <p:txBody>
          <a:bodyPr/>
          <a:lstStyle/>
          <a:p>
            <a:r>
              <a:rPr lang="de-DE" dirty="0"/>
              <a:t>Veranstaltung „BKK-innovativ“ am 26. Oktober 2022</a:t>
            </a:r>
          </a:p>
        </p:txBody>
      </p:sp>
    </p:spTree>
    <p:extLst>
      <p:ext uri="{BB962C8B-B14F-4D97-AF65-F5344CB8AC3E}">
        <p14:creationId xmlns:p14="http://schemas.microsoft.com/office/powerpoint/2010/main" val="497756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DE4C4-678D-85AE-FC89-64BB2B5F8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 und Fragestellung</a:t>
            </a:r>
            <a:endParaRPr lang="de-DE" b="0" baseline="30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CE963C-13FD-B336-C17A-5933C00CD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672704"/>
            <a:ext cx="10440000" cy="396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Hintergrund: </a:t>
            </a:r>
            <a:r>
              <a:rPr lang="de-DE" dirty="0"/>
              <a:t>Eine hohe Zahl ungeplanter Krankenhauswieder-aufnahmen wird als Indikator für eine schlechte Qualität der primären </a:t>
            </a:r>
            <a:r>
              <a:rPr lang="de-DE"/>
              <a:t>Krankenhausbehandlung und </a:t>
            </a:r>
            <a:r>
              <a:rPr lang="de-DE" dirty="0"/>
              <a:t>für ein schlechtes </a:t>
            </a:r>
            <a:r>
              <a:rPr lang="de-DE" dirty="0" err="1"/>
              <a:t>Entlassmanagement</a:t>
            </a:r>
            <a:r>
              <a:rPr lang="de-DE" dirty="0"/>
              <a:t> angesehen.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Fragestellung: Ist die USER-Intervention mit einer veränderten Rate an ungeplanten Krankenhauswiederaufnahmen assoziiert?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Primäres Outcome: </a:t>
            </a:r>
            <a:r>
              <a:rPr lang="de-DE" dirty="0"/>
              <a:t>Ungeplante Krankenhauswiederaufnahmen innerhalb von 30 Tagen nach Entlassung.</a:t>
            </a:r>
          </a:p>
        </p:txBody>
      </p:sp>
    </p:spTree>
    <p:extLst>
      <p:ext uri="{BB962C8B-B14F-4D97-AF65-F5344CB8AC3E}">
        <p14:creationId xmlns:p14="http://schemas.microsoft.com/office/powerpoint/2010/main" val="26125687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2DEB6-D735-035B-C2AF-C2FC8089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Methoden I: Datengrundlage und Zeiträume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4ACB13-699B-51CF-561F-D533F6E5B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999" y="1980000"/>
            <a:ext cx="10572421" cy="3960000"/>
          </a:xfrm>
        </p:spPr>
        <p:txBody>
          <a:bodyPr>
            <a:normAutofit/>
          </a:bodyPr>
          <a:lstStyle/>
          <a:p>
            <a:r>
              <a:rPr lang="de-DE" b="1" dirty="0"/>
              <a:t>Abrechnungsdaten</a:t>
            </a:r>
          </a:p>
          <a:p>
            <a:r>
              <a:rPr lang="de-DE" b="1" dirty="0"/>
              <a:t>Krankenkassen: </a:t>
            </a:r>
            <a:r>
              <a:rPr lang="de-DE" dirty="0"/>
              <a:t>Knappschaft-Bahn-See, BAHN-BKK, Novitas BKK, </a:t>
            </a:r>
            <a:r>
              <a:rPr lang="de-DE" dirty="0" err="1"/>
              <a:t>pronova</a:t>
            </a:r>
            <a:r>
              <a:rPr lang="de-DE" dirty="0"/>
              <a:t> BKK, Siemens-BKK</a:t>
            </a:r>
          </a:p>
          <a:p>
            <a:r>
              <a:rPr lang="de-DE" b="1" dirty="0"/>
              <a:t>Datenumfang:</a:t>
            </a:r>
            <a:r>
              <a:rPr lang="de-DE" dirty="0"/>
              <a:t> Stammdaten (§ 284 SGB V), Krankenhausfalldaten (§ 301 SGB V), amb. Daten (§ 295 SGB V), Arzneimittel (§ 300 SGB V), Hilfsmittel (§ 302 SGB V), Pflege (SGB XI)</a:t>
            </a:r>
          </a:p>
          <a:p>
            <a:r>
              <a:rPr lang="de-DE" b="1" dirty="0">
                <a:solidFill>
                  <a:srgbClr val="53565A"/>
                </a:solidFill>
                <a:latin typeface="Calibri" panose="020F0502020204030204" pitchFamily="34" charset="0"/>
              </a:rPr>
              <a:t>Interventionsphase:</a:t>
            </a:r>
            <a:r>
              <a:rPr lang="de-DE" dirty="0">
                <a:solidFill>
                  <a:srgbClr val="53565A"/>
                </a:solidFill>
                <a:latin typeface="Calibri" panose="020F0502020204030204" pitchFamily="34" charset="0"/>
              </a:rPr>
              <a:t> 01.09.2020 bis 31.07.2021</a:t>
            </a:r>
          </a:p>
          <a:p>
            <a:r>
              <a:rPr lang="de-DE" b="1" dirty="0">
                <a:solidFill>
                  <a:srgbClr val="53565A"/>
                </a:solidFill>
                <a:latin typeface="Calibri" panose="020F0502020204030204" pitchFamily="34" charset="0"/>
              </a:rPr>
              <a:t>Beobachtungsphase:</a:t>
            </a:r>
            <a:r>
              <a:rPr lang="de-DE" dirty="0">
                <a:solidFill>
                  <a:srgbClr val="53565A"/>
                </a:solidFill>
                <a:latin typeface="Calibri" panose="020F0502020204030204" pitchFamily="34" charset="0"/>
              </a:rPr>
              <a:t> 01.09.2020 bis 30.08.2021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097042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2DEB6-D735-035B-C2AF-C2FC8089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Methoden II: Analyse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4ACB13-699B-51CF-561F-D533F6E5B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999" y="1980000"/>
            <a:ext cx="10756292" cy="3960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Deskription der Stichprobe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Abschätzung des Interventionseffektes </a:t>
            </a:r>
          </a:p>
          <a:p>
            <a:pPr lvl="1"/>
            <a:r>
              <a:rPr lang="de-DE" sz="2400" dirty="0"/>
              <a:t>Logistisches multivariables Regressionsmodell </a:t>
            </a:r>
          </a:p>
          <a:p>
            <a:pPr marL="457200" lvl="1" indent="0">
              <a:buNone/>
            </a:pPr>
            <a:r>
              <a:rPr lang="de-DE" sz="2400" dirty="0"/>
              <a:t>    (ZV: ungeplante Wiederaufnahme)</a:t>
            </a:r>
          </a:p>
          <a:p>
            <a:pPr lvl="1"/>
            <a:r>
              <a:rPr lang="de-DE" sz="2400" dirty="0"/>
              <a:t>Interventions- vs. Kontrollgruppe</a:t>
            </a:r>
          </a:p>
          <a:p>
            <a:pPr lvl="1"/>
            <a:r>
              <a:rPr lang="de-DE" sz="2400" dirty="0"/>
              <a:t>Adjustierung potenzieller Störgrößen: Alter, Geschlecht, Morbidität (</a:t>
            </a:r>
            <a:r>
              <a:rPr lang="de-DE" sz="2400" dirty="0" err="1"/>
              <a:t>Charlson-Komorbiditätsindex</a:t>
            </a:r>
            <a:r>
              <a:rPr lang="de-DE" sz="2400" dirty="0"/>
              <a:t> (CCI)), Pflegegrad, Polymedikation, vorherige KH-Aufenthalte (lang oder mehrfach) </a:t>
            </a:r>
          </a:p>
          <a:p>
            <a:pPr lvl="1"/>
            <a:endParaRPr lang="de-DE" sz="2400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80716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37692-A612-194A-3BDE-594EC0B57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I: Studienpopulation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05F2D9-2ECF-BE54-1A8A-68B2B2884B85}"/>
              </a:ext>
            </a:extLst>
          </p:cNvPr>
          <p:cNvSpPr txBox="1"/>
          <p:nvPr/>
        </p:nvSpPr>
        <p:spPr>
          <a:xfrm>
            <a:off x="1747039" y="1511589"/>
            <a:ext cx="4744754" cy="80021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KH-Fälle</a:t>
            </a:r>
            <a:r>
              <a:rPr lang="de-DE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de-DE" sz="1400" dirty="0"/>
              <a:t>Gesamt</a:t>
            </a:r>
            <a:r>
              <a:rPr lang="de-DE" sz="1400" dirty="0">
                <a:solidFill>
                  <a:schemeClr val="tx1"/>
                </a:solidFill>
              </a:rPr>
              <a:t>: n= 2.669.191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KBS: n= 1.408.416; BKK: n= 1.260.775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80BC2D4-B3D8-83B8-4216-37DEA79B74F1}"/>
              </a:ext>
            </a:extLst>
          </p:cNvPr>
          <p:cNvSpPr txBox="1"/>
          <p:nvPr/>
        </p:nvSpPr>
        <p:spPr>
          <a:xfrm>
            <a:off x="7672468" y="2322690"/>
            <a:ext cx="3241937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Ausschluss F-Haupt-/Entlassdiagnosen: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n= 367.368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879F2D0-36AB-CD3D-C047-2420EF11134F}"/>
              </a:ext>
            </a:extLst>
          </p:cNvPr>
          <p:cNvSpPr txBox="1"/>
          <p:nvPr/>
        </p:nvSpPr>
        <p:spPr>
          <a:xfrm>
            <a:off x="1754908" y="2839552"/>
            <a:ext cx="4744754" cy="80021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KH-F</a:t>
            </a:r>
            <a:r>
              <a:rPr lang="de-DE" dirty="0">
                <a:solidFill>
                  <a:schemeClr val="tx1"/>
                </a:solidFill>
              </a:rPr>
              <a:t>älle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Gesamt: n= 2.301.823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KBS: n= 1.114.545; BKK: n= 1.187.278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7448AD-023E-E671-84CF-90422F50932F}"/>
              </a:ext>
            </a:extLst>
          </p:cNvPr>
          <p:cNvSpPr txBox="1"/>
          <p:nvPr/>
        </p:nvSpPr>
        <p:spPr>
          <a:xfrm>
            <a:off x="7682372" y="4962672"/>
            <a:ext cx="3232031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Ausschluss Krankenhäuser ≠ NRW: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n= 381.743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91BD1EE-1D28-9916-A233-2833CBC18096}"/>
              </a:ext>
            </a:extLst>
          </p:cNvPr>
          <p:cNvSpPr txBox="1"/>
          <p:nvPr/>
        </p:nvSpPr>
        <p:spPr>
          <a:xfrm>
            <a:off x="1055650" y="5492394"/>
            <a:ext cx="2951564" cy="80021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Interventionsgruppe (NRW)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Gesamt: n= 10.175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KBS: n= 9.896; BKK: n= 279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AE5630A-C42B-74BF-80C2-D41650232592}"/>
              </a:ext>
            </a:extLst>
          </p:cNvPr>
          <p:cNvSpPr txBox="1"/>
          <p:nvPr/>
        </p:nvSpPr>
        <p:spPr>
          <a:xfrm>
            <a:off x="4234325" y="4170736"/>
            <a:ext cx="2951564" cy="80021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Kontrollgruppe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Gesamt: n=635.601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KBS: n= </a:t>
            </a:r>
            <a:r>
              <a:rPr lang="de-DE" sz="1400" dirty="0"/>
              <a:t>294.549</a:t>
            </a:r>
            <a:r>
              <a:rPr lang="de-DE" sz="1400" dirty="0">
                <a:solidFill>
                  <a:schemeClr val="tx1"/>
                </a:solidFill>
              </a:rPr>
              <a:t>; BKK: n= 341.052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D356D98-0684-D522-3D0D-23495FB98F37}"/>
              </a:ext>
            </a:extLst>
          </p:cNvPr>
          <p:cNvSpPr txBox="1"/>
          <p:nvPr/>
        </p:nvSpPr>
        <p:spPr>
          <a:xfrm>
            <a:off x="4234325" y="5492394"/>
            <a:ext cx="2951564" cy="80021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Kontrollgruppe (NRW)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Gesamt: n= 253.858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KBS: n=</a:t>
            </a:r>
            <a:r>
              <a:rPr lang="de-DE" sz="1400" dirty="0"/>
              <a:t>139.754</a:t>
            </a:r>
            <a:r>
              <a:rPr lang="de-DE" sz="1400" dirty="0">
                <a:solidFill>
                  <a:schemeClr val="tx1"/>
                </a:solidFill>
              </a:rPr>
              <a:t>; BKK: n=114.104 </a:t>
            </a:r>
          </a:p>
        </p:txBody>
      </p: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38C84DF7-2386-44FC-E102-24176750670B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4119416" y="2311808"/>
            <a:ext cx="7869" cy="52774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2DD7C275-CDA7-C079-FC16-7DA5A80FE817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127285" y="2584300"/>
            <a:ext cx="354518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8614BCC1-436B-1CCA-9520-BF72F5B092FF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5710107" y="4970955"/>
            <a:ext cx="0" cy="52143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Verbinder: gewinkelt 75">
            <a:extLst>
              <a:ext uri="{FF2B5EF4-FFF2-40B4-BE49-F238E27FC236}">
                <a16:creationId xmlns:a16="http://schemas.microsoft.com/office/drawing/2014/main" id="{16D1C83A-C011-FD8C-23B8-66C33AEC3C80}"/>
              </a:ext>
            </a:extLst>
          </p:cNvPr>
          <p:cNvCxnSpPr>
            <a:cxnSpLocks/>
          </p:cNvCxnSpPr>
          <p:nvPr/>
        </p:nvCxnSpPr>
        <p:spPr>
          <a:xfrm rot="5400000">
            <a:off x="2403047" y="3768155"/>
            <a:ext cx="1852623" cy="1595855"/>
          </a:xfrm>
          <a:prstGeom prst="bentConnector3">
            <a:avLst>
              <a:gd name="adj1" fmla="val 21083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Verbinder: gewinkelt 77">
            <a:extLst>
              <a:ext uri="{FF2B5EF4-FFF2-40B4-BE49-F238E27FC236}">
                <a16:creationId xmlns:a16="http://schemas.microsoft.com/office/drawing/2014/main" id="{58C1C0FF-B930-1886-C089-D15E944632D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55595" y="3118605"/>
            <a:ext cx="526202" cy="1582822"/>
          </a:xfrm>
          <a:prstGeom prst="bentConnector3">
            <a:avLst>
              <a:gd name="adj1" fmla="val 72673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E5310453-BC45-5C93-9534-36650FF7E58A}"/>
              </a:ext>
            </a:extLst>
          </p:cNvPr>
          <p:cNvCxnSpPr>
            <a:cxnSpLocks/>
          </p:cNvCxnSpPr>
          <p:nvPr/>
        </p:nvCxnSpPr>
        <p:spPr>
          <a:xfrm flipH="1" flipV="1">
            <a:off x="4132842" y="3828845"/>
            <a:ext cx="3543145" cy="710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883B8F5E-FCF7-213F-7AB3-30A03C01F60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710107" y="5224282"/>
            <a:ext cx="197226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9D66CB1-65F3-6904-95E1-04E25398E0CD}"/>
              </a:ext>
            </a:extLst>
          </p:cNvPr>
          <p:cNvGrpSpPr/>
          <p:nvPr/>
        </p:nvGrpSpPr>
        <p:grpSpPr>
          <a:xfrm>
            <a:off x="7672466" y="3314654"/>
            <a:ext cx="3241937" cy="1049340"/>
            <a:chOff x="7672466" y="3309891"/>
            <a:chExt cx="3241937" cy="1049340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4ACF09E8-B2F9-0377-FCE7-C34FE82051A5}"/>
                </a:ext>
              </a:extLst>
            </p:cNvPr>
            <p:cNvSpPr txBox="1"/>
            <p:nvPr/>
          </p:nvSpPr>
          <p:spPr>
            <a:xfrm>
              <a:off x="7672466" y="3309891"/>
              <a:ext cx="3241937" cy="52322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Ausschluss Versterben n. Entlassung: </a:t>
              </a:r>
            </a:p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n= 25.003</a:t>
              </a: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95F06693-1915-0B77-95C1-6F06922BE894}"/>
                </a:ext>
              </a:extLst>
            </p:cNvPr>
            <p:cNvSpPr txBox="1"/>
            <p:nvPr/>
          </p:nvSpPr>
          <p:spPr>
            <a:xfrm>
              <a:off x="7672466" y="3836011"/>
              <a:ext cx="3241937" cy="52322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Selektion d. Fall- und Kontrollgruppe:</a:t>
              </a:r>
            </a:p>
            <a:p>
              <a:pPr algn="ctr"/>
              <a:r>
                <a:rPr lang="de-DE" sz="1400" dirty="0"/>
                <a:t>n= 645.776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302200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23746-2FA3-2770-1CC9-63CE6C5E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II: Deskription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FB9B982-0F11-7E98-95B4-7B0407A21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852253"/>
              </p:ext>
            </p:extLst>
          </p:nvPr>
        </p:nvGraphicFramePr>
        <p:xfrm>
          <a:off x="900000" y="1528849"/>
          <a:ext cx="8243999" cy="4544080"/>
        </p:xfrm>
        <a:graphic>
          <a:graphicData uri="http://schemas.openxmlformats.org/drawingml/2006/table">
            <a:tbl>
              <a:tblPr/>
              <a:tblGrid>
                <a:gridCol w="1631166">
                  <a:extLst>
                    <a:ext uri="{9D8B030D-6E8A-4147-A177-3AD203B41FA5}">
                      <a16:colId xmlns:a16="http://schemas.microsoft.com/office/drawing/2014/main" val="121556723"/>
                    </a:ext>
                  </a:extLst>
                </a:gridCol>
                <a:gridCol w="1322567">
                  <a:extLst>
                    <a:ext uri="{9D8B030D-6E8A-4147-A177-3AD203B41FA5}">
                      <a16:colId xmlns:a16="http://schemas.microsoft.com/office/drawing/2014/main" val="708727130"/>
                    </a:ext>
                  </a:extLst>
                </a:gridCol>
                <a:gridCol w="881711">
                  <a:extLst>
                    <a:ext uri="{9D8B030D-6E8A-4147-A177-3AD203B41FA5}">
                      <a16:colId xmlns:a16="http://schemas.microsoft.com/office/drawing/2014/main" val="1110008747"/>
                    </a:ext>
                  </a:extLst>
                </a:gridCol>
                <a:gridCol w="881711">
                  <a:extLst>
                    <a:ext uri="{9D8B030D-6E8A-4147-A177-3AD203B41FA5}">
                      <a16:colId xmlns:a16="http://schemas.microsoft.com/office/drawing/2014/main" val="3571500137"/>
                    </a:ext>
                  </a:extLst>
                </a:gridCol>
                <a:gridCol w="881711">
                  <a:extLst>
                    <a:ext uri="{9D8B030D-6E8A-4147-A177-3AD203B41FA5}">
                      <a16:colId xmlns:a16="http://schemas.microsoft.com/office/drawing/2014/main" val="2443685391"/>
                    </a:ext>
                  </a:extLst>
                </a:gridCol>
                <a:gridCol w="881711">
                  <a:extLst>
                    <a:ext uri="{9D8B030D-6E8A-4147-A177-3AD203B41FA5}">
                      <a16:colId xmlns:a16="http://schemas.microsoft.com/office/drawing/2014/main" val="3453993742"/>
                    </a:ext>
                  </a:extLst>
                </a:gridCol>
                <a:gridCol w="881711">
                  <a:extLst>
                    <a:ext uri="{9D8B030D-6E8A-4147-A177-3AD203B41FA5}">
                      <a16:colId xmlns:a16="http://schemas.microsoft.com/office/drawing/2014/main" val="174683933"/>
                    </a:ext>
                  </a:extLst>
                </a:gridCol>
                <a:gridCol w="881711">
                  <a:extLst>
                    <a:ext uri="{9D8B030D-6E8A-4147-A177-3AD203B41FA5}">
                      <a16:colId xmlns:a16="http://schemas.microsoft.com/office/drawing/2014/main" val="3960608394"/>
                    </a:ext>
                  </a:extLst>
                </a:gridCol>
              </a:tblGrid>
              <a:tr h="22720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Stichprobendeskription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Interventionsgruppe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Kontrollgruppe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002793"/>
                  </a:ext>
                </a:extLst>
              </a:tr>
              <a:tr h="227204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96754"/>
                  </a:ext>
                </a:extLst>
              </a:tr>
              <a:tr h="227204">
                <a:tc rowSpan="2"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Geschlecht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Weiblich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4.977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132.956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137.933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291766"/>
                  </a:ext>
                </a:extLst>
              </a:tr>
              <a:tr h="2272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Männlich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5.198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120.901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126.099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807696"/>
                  </a:ext>
                </a:extLst>
              </a:tr>
              <a:tr h="227204">
                <a:tc rowSpan="5"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 (Jahre)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Unter 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12.479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12.521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89484"/>
                  </a:ext>
                </a:extLst>
              </a:tr>
              <a:tr h="2272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bis 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29.481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30.128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897424"/>
                  </a:ext>
                </a:extLst>
              </a:tr>
              <a:tr h="2272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bis 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1.828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44.166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45.994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499779"/>
                  </a:ext>
                </a:extLst>
              </a:tr>
              <a:tr h="2272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bis 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4.607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93.947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98.554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227914"/>
                  </a:ext>
                </a:extLst>
              </a:tr>
              <a:tr h="2272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und älter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3.051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73.785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76.836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049042"/>
                  </a:ext>
                </a:extLst>
              </a:tr>
              <a:tr h="227204">
                <a:tc rowSpan="6">
                  <a:txBody>
                    <a:bodyPr/>
                    <a:lstStyle/>
                    <a:p>
                      <a:pPr algn="l" fontAlgn="t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Pflegegrad</a:t>
                      </a:r>
                    </a:p>
                  </a:txBody>
                  <a:tcPr marL="720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Kein Pflegegrad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7.238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178.442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185.680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060769"/>
                  </a:ext>
                </a:extLst>
              </a:tr>
              <a:tr h="2272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Pflegegrad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2.798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271944"/>
                  </a:ext>
                </a:extLst>
              </a:tr>
              <a:tr h="2272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Pflegegrad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1.676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32.056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33.732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911200"/>
                  </a:ext>
                </a:extLst>
              </a:tr>
              <a:tr h="2272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Pflegegrad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25.077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25.988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434364"/>
                  </a:ext>
                </a:extLst>
              </a:tr>
              <a:tr h="2272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Pflegegrad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11.519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11.780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615805"/>
                  </a:ext>
                </a:extLst>
              </a:tr>
              <a:tr h="2272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Pflegegrad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811159"/>
                  </a:ext>
                </a:extLst>
              </a:tr>
              <a:tr h="227204">
                <a:tc rowSpan="4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de-DE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Charlson-Komorbiditätsindex</a:t>
                      </a:r>
                      <a:endParaRPr lang="de-D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Pkt.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74.974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77.227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334425"/>
                  </a:ext>
                </a:extLst>
              </a:tr>
              <a:tr h="2272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 Pkt.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18.724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19.315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212421"/>
                  </a:ext>
                </a:extLst>
              </a:tr>
              <a:tr h="2272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3-4 Pkt.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1.358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31.565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32.923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631381"/>
                  </a:ext>
                </a:extLst>
              </a:tr>
              <a:tr h="2272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&gt;5 Pkt.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5.973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128.595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134.568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478976"/>
                  </a:ext>
                </a:extLst>
              </a:tr>
              <a:tr h="2272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10.175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253.858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264.033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72000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912625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1D995082-0CB5-405F-A67C-3D381E20C59C}"/>
              </a:ext>
            </a:extLst>
          </p:cNvPr>
          <p:cNvSpPr txBox="1"/>
          <p:nvPr/>
        </p:nvSpPr>
        <p:spPr>
          <a:xfrm>
            <a:off x="786983" y="6138000"/>
            <a:ext cx="10830393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Die Interventionsgruppe ist: „etwas männlicher“, „erkennbar älter“, „weniger pflegebedürftig aber morbider“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endParaRPr lang="en-GB" sz="1600" dirty="0">
              <a:solidFill>
                <a:srgbClr val="757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5334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E86C1-53E0-9E80-62B8-A69C31C4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III: </a:t>
            </a:r>
            <a:r>
              <a:rPr lang="de-DE" sz="2800" dirty="0"/>
              <a:t>Interventionseffekt im multivariablen Kontext</a:t>
            </a:r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C21910D5-3552-5A6F-DBB7-8EBE461E9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090455"/>
              </p:ext>
            </p:extLst>
          </p:nvPr>
        </p:nvGraphicFramePr>
        <p:xfrm>
          <a:off x="2293938" y="1412875"/>
          <a:ext cx="10058400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Worksheet" r:id="rId4" imgW="10066046" imgH="4914934" progId="Excel.Sheet.12">
                  <p:embed/>
                </p:oleObj>
              </mc:Choice>
              <mc:Fallback>
                <p:oleObj name="Worksheet" r:id="rId4" imgW="10066046" imgH="49149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3938" y="1412875"/>
                        <a:ext cx="10058400" cy="491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B5F80544-CCFF-4424-B502-4A5B2AF1097F}"/>
              </a:ext>
            </a:extLst>
          </p:cNvPr>
          <p:cNvSpPr/>
          <p:nvPr/>
        </p:nvSpPr>
        <p:spPr>
          <a:xfrm>
            <a:off x="1322880" y="2207301"/>
            <a:ext cx="816964" cy="14240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92CA58D-E778-47CC-BF64-501D550CCDFB}"/>
              </a:ext>
            </a:extLst>
          </p:cNvPr>
          <p:cNvSpPr/>
          <p:nvPr/>
        </p:nvSpPr>
        <p:spPr>
          <a:xfrm>
            <a:off x="6175948" y="2166078"/>
            <a:ext cx="1379095" cy="22860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332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D1138-E1C6-70C6-8D35-AA9379FB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2CA074-25B6-2F77-2756-2C7D90E1E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/>
              <a:t>Die USER-Intervention ist mit einer um 13,5 % verringerten Chance für eine ungeplante KH-Wiederaufnahme assoziiert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Mögliche, nicht kontrollierbare Verzerrungen u.a.: 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dirty="0"/>
              <a:t>Hohe Versorgungsqualität der USER-Krankenhäuser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dirty="0"/>
              <a:t>COVID-19-Pandemieeffekte auf die Krankenhausversorgung während der Interventionsphase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Gute Ansätze für ein verbessertes </a:t>
            </a:r>
            <a:r>
              <a:rPr lang="de-DE" dirty="0" err="1"/>
              <a:t>Entlassmanagement</a:t>
            </a:r>
            <a:r>
              <a:rPr lang="de-DE" dirty="0"/>
              <a:t>, aber es  besteht weiterer Forschungsbedarf</a:t>
            </a:r>
          </a:p>
        </p:txBody>
      </p:sp>
    </p:spTree>
    <p:extLst>
      <p:ext uri="{BB962C8B-B14F-4D97-AF65-F5344CB8AC3E}">
        <p14:creationId xmlns:p14="http://schemas.microsoft.com/office/powerpoint/2010/main" val="17904962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1000796"/>
            <a:ext cx="10440000" cy="1080000"/>
          </a:xfrm>
        </p:spPr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EA56A1-F8C2-46BC-B930-40AFC30263BB}"/>
              </a:ext>
            </a:extLst>
          </p:cNvPr>
          <p:cNvSpPr txBox="1"/>
          <p:nvPr/>
        </p:nvSpPr>
        <p:spPr>
          <a:xfrm>
            <a:off x="899999" y="5595627"/>
            <a:ext cx="258342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2200" b="1" dirty="0">
                <a:solidFill>
                  <a:schemeClr val="accent2"/>
                </a:solidFill>
              </a:rPr>
              <a:t>Kooperationspartner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C1C4F5B-2B17-4801-9AB5-9A5A3C999059}"/>
              </a:ext>
            </a:extLst>
          </p:cNvPr>
          <p:cNvSpPr/>
          <p:nvPr/>
        </p:nvSpPr>
        <p:spPr>
          <a:xfrm>
            <a:off x="0" y="0"/>
            <a:ext cx="12192002" cy="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8795C13-CD4E-42B8-9ECF-D9B70F375399}"/>
              </a:ext>
            </a:extLst>
          </p:cNvPr>
          <p:cNvGrpSpPr/>
          <p:nvPr/>
        </p:nvGrpSpPr>
        <p:grpSpPr>
          <a:xfrm>
            <a:off x="775482" y="3132344"/>
            <a:ext cx="8170533" cy="2047535"/>
            <a:chOff x="775482" y="1985484"/>
            <a:chExt cx="8170533" cy="2047535"/>
          </a:xfrm>
        </p:grpSpPr>
        <p:pic>
          <p:nvPicPr>
            <p:cNvPr id="6" name="Grafik 5" descr="Ein Bild, das Objekt, sitzend, Monitor enthält.&#10;&#10;Automatisch generierte Beschreibung">
              <a:extLst>
                <a:ext uri="{FF2B5EF4-FFF2-40B4-BE49-F238E27FC236}">
                  <a16:creationId xmlns:a16="http://schemas.microsoft.com/office/drawing/2014/main" id="{A6B50C8E-C964-4F78-A117-F9ED63434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5166" y="2653410"/>
              <a:ext cx="1976470" cy="288000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F5490AB-A9E2-442C-9642-4E0293EC87E4}"/>
                </a:ext>
              </a:extLst>
            </p:cNvPr>
            <p:cNvSpPr txBox="1"/>
            <p:nvPr/>
          </p:nvSpPr>
          <p:spPr>
            <a:xfrm>
              <a:off x="900000" y="1985484"/>
              <a:ext cx="208158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de-DE" sz="2200" b="1" dirty="0">
                  <a:solidFill>
                    <a:schemeClr val="accent2"/>
                  </a:solidFill>
                </a:rPr>
                <a:t>Konsortialpartner</a:t>
              </a:r>
              <a:endParaRPr lang="de-DE" sz="2200" dirty="0">
                <a:solidFill>
                  <a:schemeClr val="accent2"/>
                </a:solidFill>
              </a:endParaRP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04AE8022-32BE-4212-810C-A91E883B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876" y="2509410"/>
              <a:ext cx="1185782" cy="5760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82EA5210-20E3-492A-A1E9-538EF1E9C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82" y="3493019"/>
              <a:ext cx="1891525" cy="5400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A44D6F55-D26F-404A-972D-4C6BCCDF2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15" y="3433255"/>
              <a:ext cx="2191542" cy="576000"/>
            </a:xfrm>
            <a:prstGeom prst="rect">
              <a:avLst/>
            </a:prstGeom>
          </p:spPr>
        </p:pic>
        <p:pic>
          <p:nvPicPr>
            <p:cNvPr id="22" name="Grafik 21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5454E87-3AFE-471E-9A40-90ED64263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765" y="3289255"/>
              <a:ext cx="1942028" cy="720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E6F65A74-8B55-4211-B669-59AAFA74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0869" y="3361255"/>
              <a:ext cx="1295146" cy="576000"/>
            </a:xfrm>
            <a:prstGeom prst="rect">
              <a:avLst/>
            </a:prstGeom>
          </p:spPr>
        </p:pic>
      </p:grpSp>
      <p:pic>
        <p:nvPicPr>
          <p:cNvPr id="33" name="Grafik 32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47389734-6D51-4AE0-B476-3B8509E333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8" y="6148649"/>
            <a:ext cx="1915135" cy="54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A6A65A8-8706-47EC-80BA-958CF32876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t="12840" r="4847" b="16436"/>
          <a:stretch/>
        </p:blipFill>
        <p:spPr>
          <a:xfrm>
            <a:off x="2902232" y="5903049"/>
            <a:ext cx="2378793" cy="828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D27882E-3912-419F-A8D0-5AFDF94957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04" y="6229149"/>
            <a:ext cx="2210527" cy="252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D6026CC6-6518-44B8-9239-36C4308289A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 t="27228" r="10078" b="28381"/>
          <a:stretch/>
        </p:blipFill>
        <p:spPr>
          <a:xfrm>
            <a:off x="7916510" y="6066373"/>
            <a:ext cx="2059011" cy="576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A79C86DF-83A4-4E31-BFB7-9DCA481A866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8" b="19558"/>
          <a:stretch/>
        </p:blipFill>
        <p:spPr>
          <a:xfrm>
            <a:off x="10188000" y="5902482"/>
            <a:ext cx="1152000" cy="698500"/>
          </a:xfrm>
          <a:prstGeom prst="rect">
            <a:avLst/>
          </a:prstGeom>
        </p:spPr>
      </p:pic>
      <p:pic>
        <p:nvPicPr>
          <p:cNvPr id="21" name="Picture 3" descr="\\fsa04\add03\UKOM-Jobserver\Jobserver\UKOM\171106UKOM_Logo_Akronym_UKHD_MFHD_Relaunch\171029Logo_UKHD_dt\171029Logo_UKHD_dt_positiv_negativ_CMYK_RGB_sw\171029Logo_UKHD_dt_positiv_RGB\171029Logo_UKHD_dt_positiv_RGB.png">
            <a:extLst>
              <a:ext uri="{FF2B5EF4-FFF2-40B4-BE49-F238E27FC236}">
                <a16:creationId xmlns:a16="http://schemas.microsoft.com/office/drawing/2014/main" id="{C711A066-5811-4384-8EC6-FE06B4CE3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1" y="3543601"/>
            <a:ext cx="893832" cy="89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7C28F19D-84EC-4C4E-9691-AD5351ED54DF}"/>
              </a:ext>
            </a:extLst>
          </p:cNvPr>
          <p:cNvSpPr txBox="1">
            <a:spLocks/>
          </p:cNvSpPr>
          <p:nvPr/>
        </p:nvSpPr>
        <p:spPr>
          <a:xfrm>
            <a:off x="825184" y="1654368"/>
            <a:ext cx="10440000" cy="360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2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 dirty="0"/>
              <a:t>Prof. Dr. Gunter Laux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100" dirty="0"/>
              <a:t>Abteilung Allgemeinmedizin und Versorgungsforschung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100" dirty="0"/>
              <a:t>Universitätsklinikum Heidelberg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100" dirty="0"/>
              <a:t>Im Neuenheimer Feld 130.3, D-69120 Heidelberg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100" dirty="0"/>
              <a:t>Tel. +49 6221 56-6207, Fax. +49 6221 56-1972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100" dirty="0"/>
              <a:t>E-Mail: gunter.laux@med.uni-heidelberg.de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9142325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Qua_Powerpoint">
  <a:themeElements>
    <a:clrScheme name="aQua_Stil_Tanja">
      <a:dk1>
        <a:sysClr val="windowText" lastClr="000000"/>
      </a:dk1>
      <a:lt1>
        <a:srgbClr val="D5E1E8"/>
      </a:lt1>
      <a:dk2>
        <a:srgbClr val="004EA8"/>
      </a:dk2>
      <a:lt2>
        <a:srgbClr val="D8DBDF"/>
      </a:lt2>
      <a:accent1>
        <a:srgbClr val="004EA8"/>
      </a:accent1>
      <a:accent2>
        <a:srgbClr val="53565A"/>
      </a:accent2>
      <a:accent3>
        <a:srgbClr val="6CAD61"/>
      </a:accent3>
      <a:accent4>
        <a:srgbClr val="C55157"/>
      </a:accent4>
      <a:accent5>
        <a:srgbClr val="65A0B3"/>
      </a:accent5>
      <a:accent6>
        <a:srgbClr val="DF7946"/>
      </a:accent6>
      <a:hlink>
        <a:srgbClr val="004EA8"/>
      </a:hlink>
      <a:folHlink>
        <a:srgbClr val="8B2E5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900" indent="-342900">
          <a:spcBef>
            <a:spcPct val="20000"/>
          </a:spcBef>
          <a:buFont typeface="Wingdings" pitchFamily="2" charset="2"/>
          <a:buChar char="§"/>
          <a:defRPr sz="3000" dirty="0" smtClean="0">
            <a:solidFill>
              <a:srgbClr val="75787B"/>
            </a:solidFill>
          </a:defRPr>
        </a:defPPr>
      </a:lstStyle>
    </a:txDef>
  </a:objectDefaults>
  <a:extraClrSchemeLst>
    <a:extraClrScheme>
      <a:clrScheme name="aQua_Stil">
        <a:dk1>
          <a:sysClr val="windowText" lastClr="000000"/>
        </a:dk1>
        <a:lt1>
          <a:srgbClr val="D5E1E8"/>
        </a:lt1>
        <a:dk2>
          <a:srgbClr val="004EA8"/>
        </a:dk2>
        <a:lt2>
          <a:srgbClr val="D8DBDF"/>
        </a:lt2>
        <a:accent1>
          <a:srgbClr val="004EA8"/>
        </a:accent1>
        <a:accent2>
          <a:srgbClr val="53565A"/>
        </a:accent2>
        <a:accent3>
          <a:srgbClr val="6CAD61"/>
        </a:accent3>
        <a:accent4>
          <a:srgbClr val="C55157"/>
        </a:accent4>
        <a:accent5>
          <a:srgbClr val="65A0B3"/>
        </a:accent5>
        <a:accent6>
          <a:srgbClr val="DF7946"/>
        </a:accent6>
        <a:hlink>
          <a:srgbClr val="004EA8"/>
        </a:hlink>
        <a:folHlink>
          <a:srgbClr val="8B2E54"/>
        </a:folHlink>
      </a:clrScheme>
    </a:extraClrScheme>
  </a:extraClrSchemeLst>
  <a:extLst>
    <a:ext uri="{05A4C25C-085E-4340-85A3-A5531E510DB2}">
      <thm15:themeFamily xmlns:thm15="http://schemas.microsoft.com/office/thememl/2012/main" name="USER_Vorlage" id="{BEE28E30-4E84-42A2-8498-FBBE0532A34B}" vid="{4A545947-C659-4AB2-BA23-00DEBCCA624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2416534531E241BA324E9B2BDD6396" ma:contentTypeVersion="8" ma:contentTypeDescription="Ein neues Dokument erstellen." ma:contentTypeScope="" ma:versionID="e92eb542acc82c50824a52ab1228b185">
  <xsd:schema xmlns:xsd="http://www.w3.org/2001/XMLSchema" xmlns:xs="http://www.w3.org/2001/XMLSchema" xmlns:p="http://schemas.microsoft.com/office/2006/metadata/properties" xmlns:ns3="2ec1c340-0e77-4844-acbd-c3bab1344be9" xmlns:ns4="c11ea3d5-9ee9-4e4d-ab34-58148d50c095" targetNamespace="http://schemas.microsoft.com/office/2006/metadata/properties" ma:root="true" ma:fieldsID="f89847a60a3955e6a7367aff16503dc0" ns3:_="" ns4:_="">
    <xsd:import namespace="2ec1c340-0e77-4844-acbd-c3bab1344be9"/>
    <xsd:import namespace="c11ea3d5-9ee9-4e4d-ab34-58148d50c0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c1c340-0e77-4844-acbd-c3bab1344b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ea3d5-9ee9-4e4d-ab34-58148d50c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0D5090-5282-4751-ABEF-D25256E64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c1c340-0e77-4844-acbd-c3bab1344be9"/>
    <ds:schemaRef ds:uri="c11ea3d5-9ee9-4e4d-ab34-58148d50c0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F3CDDA-5685-4DF4-892A-5567C57584BE}">
  <ds:schemaRefs>
    <ds:schemaRef ds:uri="2ec1c340-0e77-4844-acbd-c3bab1344be9"/>
    <ds:schemaRef ds:uri="http://purl.org/dc/elements/1.1/"/>
    <ds:schemaRef ds:uri="http://schemas.microsoft.com/office/2006/metadata/properties"/>
    <ds:schemaRef ds:uri="c11ea3d5-9ee9-4e4d-ab34-58148d50c09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9AC765-0AEA-44EB-B60D-BC59DF680F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USER_Vorlage</Template>
  <TotalTime>0</TotalTime>
  <Words>714</Words>
  <Application>Microsoft Office PowerPoint</Application>
  <PresentationFormat>Breitbild</PresentationFormat>
  <Paragraphs>223</Paragraphs>
  <Slides>9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Wingdings</vt:lpstr>
      <vt:lpstr>Arial</vt:lpstr>
      <vt:lpstr>Symbol</vt:lpstr>
      <vt:lpstr>Tahoma</vt:lpstr>
      <vt:lpstr>Calibri</vt:lpstr>
      <vt:lpstr>aQua_Powerpoint</vt:lpstr>
      <vt:lpstr>Worksheet</vt:lpstr>
      <vt:lpstr>Ergebnisse der Routinedatenevaluation</vt:lpstr>
      <vt:lpstr>Hintergrund und Fragestellung</vt:lpstr>
      <vt:lpstr>Methoden I: Datengrundlage und Zeiträume</vt:lpstr>
      <vt:lpstr>Methoden II: Analyse</vt:lpstr>
      <vt:lpstr>Ergebnisse I: Studienpopulation</vt:lpstr>
      <vt:lpstr>Ergebnisse II: Deskription</vt:lpstr>
      <vt:lpstr>Ergebnisse III: Interventionseffekt im multivariablen Kontext</vt:lpstr>
      <vt:lpstr>Fazit</vt:lpstr>
      <vt:lpstr>Vielen Dank für Ihre Aufmerksamkeit!</vt:lpstr>
    </vt:vector>
  </TitlesOfParts>
  <Company>aQua-Institut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Design Vorlage 16:9</dc:title>
  <dc:creator>Ruth Lingnau</dc:creator>
  <cp:lastModifiedBy>Laux, Gunter</cp:lastModifiedBy>
  <cp:revision>151</cp:revision>
  <cp:lastPrinted>2022-10-24T14:11:26Z</cp:lastPrinted>
  <dcterms:created xsi:type="dcterms:W3CDTF">2022-01-06T11:10:43Z</dcterms:created>
  <dcterms:modified xsi:type="dcterms:W3CDTF">2022-10-25T14:02:37Z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0x010100462416534531E241BA324E9B2BDD6396</vt:lpwstr>
  </property>
</Properties>
</file>